
<file path=[Content_Types].xml><?xml version="1.0" encoding="utf-8"?>
<Types xmlns="http://schemas.openxmlformats.org/package/2006/content-types">
  <Default Extension="jpeg" ContentType="image/jpeg"/>
  <Default Extension="jpg" ContentType="image/jpeg"/>
  <Default Extension="jpg!d"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19.xml" ContentType="application/vnd.openxmlformats-officedocument.presentationml.tags+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tags/tag20.xml" ContentType="application/vnd.openxmlformats-officedocument.presentationml.tags+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7"/>
  </p:notesMasterIdLst>
  <p:handoutMasterIdLst>
    <p:handoutMasterId r:id="rId18"/>
  </p:handoutMasterIdLst>
  <p:sldIdLst>
    <p:sldId id="449" r:id="rId5"/>
    <p:sldId id="469" r:id="rId6"/>
    <p:sldId id="451" r:id="rId7"/>
    <p:sldId id="470" r:id="rId8"/>
    <p:sldId id="471" r:id="rId9"/>
    <p:sldId id="472" r:id="rId10"/>
    <p:sldId id="473" r:id="rId11"/>
    <p:sldId id="474" r:id="rId12"/>
    <p:sldId id="475" r:id="rId13"/>
    <p:sldId id="476" r:id="rId14"/>
    <p:sldId id="477" r:id="rId15"/>
    <p:sldId id="422" r:id="rId16"/>
  </p:sldIdLst>
  <p:sldSz cx="12192000" cy="6858000"/>
  <p:notesSz cx="6858000" cy="9144000"/>
  <p:custDataLst>
    <p:tags r:id="rId19"/>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41651"/>
    <a:srgbClr val="FFFD78"/>
    <a:srgbClr val="D883FF"/>
    <a:srgbClr val="FF2F92"/>
    <a:srgbClr val="FF7E79"/>
    <a:srgbClr val="76D6FF"/>
    <a:srgbClr val="FF85FF"/>
    <a:srgbClr val="929000"/>
    <a:srgbClr val="75E8E6"/>
    <a:srgbClr val="48ED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219" autoAdjust="0"/>
    <p:restoredTop sz="96405" autoAdjust="0"/>
  </p:normalViewPr>
  <p:slideViewPr>
    <p:cSldViewPr showGuides="1">
      <p:cViewPr varScale="1">
        <p:scale>
          <a:sx n="128" d="100"/>
          <a:sy n="128" d="100"/>
        </p:scale>
        <p:origin x="184" y="240"/>
      </p:cViewPr>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 d="1"/>
        <a:sy n="1" d="1"/>
      </p:scale>
      <p:origin x="0" y="-4157"/>
    </p:cViewPr>
  </p:sorterViewPr>
  <p:notesViewPr>
    <p:cSldViewPr showGuides="1">
      <p:cViewPr varScale="1">
        <p:scale>
          <a:sx n="65" d="100"/>
          <a:sy n="65" d="100"/>
        </p:scale>
        <p:origin x="2621" y="4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tags" Target="tags/tag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8355745-A264-4400-A8D3-B7B13596D94E}"/>
              </a:ext>
            </a:extLst>
          </p:cNvPr>
          <p:cNvSpPr>
            <a:spLocks noGrp="1"/>
          </p:cNvSpPr>
          <p:nvPr>
            <p:ph type="hdr" sz="quarter"/>
          </p:nvPr>
        </p:nvSpPr>
        <p:spPr>
          <a:xfrm>
            <a:off x="0" y="0"/>
            <a:ext cx="5029200" cy="365760"/>
          </a:xfrm>
          <a:prstGeom prst="rect">
            <a:avLst/>
          </a:prstGeom>
        </p:spPr>
        <p:txBody>
          <a:bodyPr vert="horz" lIns="91440" tIns="45720" rIns="91440" bIns="45720" rtlCol="0"/>
          <a:lstStyle>
            <a:lvl1pPr algn="l">
              <a:defRPr sz="1200"/>
            </a:lvl1pPr>
          </a:lstStyle>
          <a:p>
            <a:r>
              <a:rPr lang="en-US" sz="1000" dirty="0"/>
              <a:t>Discover</a:t>
            </a:r>
          </a:p>
        </p:txBody>
      </p:sp>
      <p:sp>
        <p:nvSpPr>
          <p:cNvPr id="3" name="Date Placeholder 2">
            <a:extLst>
              <a:ext uri="{FF2B5EF4-FFF2-40B4-BE49-F238E27FC236}">
                <a16:creationId xmlns:a16="http://schemas.microsoft.com/office/drawing/2014/main" id="{84853229-AFF8-43D8-8555-39F8D4DE9106}"/>
              </a:ext>
            </a:extLst>
          </p:cNvPr>
          <p:cNvSpPr>
            <a:spLocks noGrp="1"/>
          </p:cNvSpPr>
          <p:nvPr>
            <p:ph type="dt" sz="quarter" idx="1"/>
          </p:nvPr>
        </p:nvSpPr>
        <p:spPr>
          <a:xfrm>
            <a:off x="5760720" y="0"/>
            <a:ext cx="1097280" cy="365760"/>
          </a:xfrm>
          <a:prstGeom prst="rect">
            <a:avLst/>
          </a:prstGeom>
        </p:spPr>
        <p:txBody>
          <a:bodyPr vert="horz" lIns="91440" tIns="45720" rIns="91440" bIns="45720" rtlCol="0"/>
          <a:lstStyle>
            <a:lvl1pPr algn="r">
              <a:defRPr sz="1200"/>
            </a:lvl1pPr>
          </a:lstStyle>
          <a:p>
            <a:fld id="{D54D4046-5866-459D-BEB5-A0B0377E3E3F}" type="datetime1">
              <a:rPr lang="en-US" sz="1000" smtClean="0"/>
              <a:t>10/31/22</a:t>
            </a:fld>
            <a:endParaRPr lang="en-US" sz="1000"/>
          </a:p>
        </p:txBody>
      </p:sp>
      <p:sp>
        <p:nvSpPr>
          <p:cNvPr id="4" name="Footer Placeholder 3">
            <a:extLst>
              <a:ext uri="{FF2B5EF4-FFF2-40B4-BE49-F238E27FC236}">
                <a16:creationId xmlns:a16="http://schemas.microsoft.com/office/drawing/2014/main" id="{9BD1810E-B09E-4D2E-B752-2E69698D7E61}"/>
              </a:ext>
            </a:extLst>
          </p:cNvPr>
          <p:cNvSpPr>
            <a:spLocks noGrp="1"/>
          </p:cNvSpPr>
          <p:nvPr>
            <p:ph type="ftr" sz="quarter" idx="2"/>
          </p:nvPr>
        </p:nvSpPr>
        <p:spPr>
          <a:xfrm>
            <a:off x="0" y="8778240"/>
            <a:ext cx="5029200" cy="365760"/>
          </a:xfrm>
          <a:prstGeom prst="rect">
            <a:avLst/>
          </a:prstGeom>
        </p:spPr>
        <p:txBody>
          <a:bodyPr vert="horz" lIns="91440" tIns="45720" rIns="91440" bIns="45720" rtlCol="0" anchor="b"/>
          <a:lstStyle>
            <a:lvl1pPr algn="l">
              <a:defRPr sz="1200"/>
            </a:lvl1pPr>
          </a:lstStyle>
          <a:p>
            <a:endParaRPr lang="en-US" sz="1000"/>
          </a:p>
        </p:txBody>
      </p:sp>
      <p:sp>
        <p:nvSpPr>
          <p:cNvPr id="5" name="Slide Number Placeholder 4">
            <a:extLst>
              <a:ext uri="{FF2B5EF4-FFF2-40B4-BE49-F238E27FC236}">
                <a16:creationId xmlns:a16="http://schemas.microsoft.com/office/drawing/2014/main" id="{2A82DB7E-9A28-4025-A128-4DF1E719C599}"/>
              </a:ext>
            </a:extLst>
          </p:cNvPr>
          <p:cNvSpPr>
            <a:spLocks noGrp="1"/>
          </p:cNvSpPr>
          <p:nvPr>
            <p:ph type="sldNum" sz="quarter" idx="3"/>
          </p:nvPr>
        </p:nvSpPr>
        <p:spPr>
          <a:xfrm>
            <a:off x="5760720" y="8778240"/>
            <a:ext cx="1097280" cy="365760"/>
          </a:xfrm>
          <a:prstGeom prst="rect">
            <a:avLst/>
          </a:prstGeom>
        </p:spPr>
        <p:txBody>
          <a:bodyPr vert="horz" lIns="91440" tIns="45720" rIns="91440" bIns="45720" rtlCol="0" anchor="b"/>
          <a:lstStyle>
            <a:lvl1pPr algn="r">
              <a:defRPr sz="1200"/>
            </a:lvl1pPr>
          </a:lstStyle>
          <a:p>
            <a:fld id="{9585ABBE-7BE6-4E78-A3CA-A9F0C7AFCB23}" type="slidenum">
              <a:rPr lang="en-US" sz="1000" smtClean="0"/>
              <a:t>‹#›</a:t>
            </a:fld>
            <a:endParaRPr lang="en-US" sz="1000"/>
          </a:p>
        </p:txBody>
      </p:sp>
    </p:spTree>
    <p:extLst>
      <p:ext uri="{BB962C8B-B14F-4D97-AF65-F5344CB8AC3E}">
        <p14:creationId xmlns:p14="http://schemas.microsoft.com/office/powerpoint/2010/main" val="810214197"/>
      </p:ext>
    </p:extLst>
  </p:cSld>
  <p:clrMap bg1="lt1" tx1="dk1" bg2="lt2" tx2="dk2" accent1="accent1" accent2="accent2" accent3="accent3" accent4="accent4" accent5="accent5" accent6="accent6" hlink="hlink" folHlink="folHlink"/>
  <p:hf hdr="0" ftr="0"/>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9T16:37:49.982"/>
    </inkml:context>
    <inkml:brush xml:id="br0">
      <inkml:brushProperty name="width" value="0.05" units="cm"/>
      <inkml:brushProperty name="height" value="0.05" units="cm"/>
      <inkml:brushProperty name="color" value="#FF0066"/>
    </inkml:brush>
  </inkml:definitions>
  <inkml:trace contextRef="#ctx0" brushRef="#br0">5874 345 8803,'-27'-9'0,"-5"3"0,-19-1 0,-16-1 0,-14 0 0,-13-2 0,-10 0 0,-8-1 0,-6 0 0,-4-1 0,-2 1 0,0 0 0,3 1 0,4-1 0,6 2 0,10 0 0,9 2 0,14 1 0,-28-2 0,17 2 0,8 1 0,0 0 0,-9 0 0,-17-3 0,31 2 0,-10-1 0,-8-1 0,-7-1 0,-6-1 0,-5 0 0,-2-1 0,-3 1 0,1-1 0,0 1 0,2 0 0,5 1 0,4 1 0,6 0 0,9 2 0,8 2 0,11 1 0,11 2 1580,-39 4 0,26 4 0,1 2-1580,3-2 0,1 0 0,1 2 0,-28 4 0,1 2 0,0 3 0,0 2 0,2 4 0,3 3 0,6 2 0,4 2 1389,11 0 1,6 3-1390,14-2 0,6 2 1683,-19 27-1683,22-6 6179,12 1-6179,4 10 391,-3 19-391,11-35 0,-1 1 0,1 5 0,1 1 0,-2 6 0,1 2 0,-3 7 0,0 2 0,-2 6 0,-1 1 0,-1-2 0,-1 0 0,2-7 0,0-1 0,4-8 0,2-2 0,4-7 0,2 0 0,5-1 0,6 1 0,10 7 0,8 2 0,10 11 0,7 2 0,8 11 0,4 2-151,-15-25 0,1 0 1,-2 0 150,-2-2 0,-2 0 0,-2-2 0,8 21 0,-5-4 0,-7-11 0,-2-4 0,-4-12 0,1-3 0,16 32 0,12 1 0,-18-37 0,2 2 0,4 5 0,1 1 226,3 6 0,2 0-226,2 1 0,3-2 0,7-3 0,6-2 0,16-2 0,9-4-622,-7-12 1,7-3-1,5-1 622,-7-3 0,5-2 0,3 1 0,1-1 0,-12-4 0,1 1 0,2-1 0,-1-1 0,0 0 0,18 4 0,0-1 0,-2 0 0,-3-2 0,-11-3 0,-2-1 0,-2-1 0,-3-2-146,8 2 0,-4-3 1,-1-1 145,-8-3 0,-1-1 0,-1 0 0,0-2 0,1-1 0,0 0 0,5 0 0,1-1 0,1-1 0,3 0 0,0-1 0,0 0 0,-3-1 0,0 0 0,-2-1 0,26 0 0,-5-1 0,-17 0 0,-6-1 0,-14 1 0,-4 0 0,43-5 0,-45 1 0,1-2 910,9-5 0,2-2-910,4-4 0,-2-2 241,-4-1 0,-5 0-241,31-18 0,-38 7 0,-14-5 0,-1-14 0,7-10 0,11-15 0,-6 5 0,-9 6 0,-1-1 0,13-13 0,5-8 0,-10 8 0,-17 13 0,-8 4 0,1-4 0,-2-1 0,-1-2 0,-2-1 0,-2 0 0,-1 0 0,-2 0 0,-1-1 0,-2 2 0,0-1 0,-2-2 0,0-2 0,-1-4 0,-1-2 0,1-3 0,0 0 0,0 1 0,2 1 0,0 7 0,2 2 0,-1 9 0,0 2 0,0 4 0,-2 0 0,0 1 0,0-1 0,-2 1 0,-1 1 0,1 1 0,-1 2 0,1-42 0,-4 13 0,-2 14 0,-2 11 0,-2 4 0,-1 2 0,0 2 0,-1 5 0,2 7 0,-1 5 0,0-1 0,-3-3 0,-3-2 0,-4-2 0,-3 3 0,2 6 0,0 5 0,-2 3 0,-3 1 0,-3 0 0,-1 1 0,4 3 0,2 4 0,-2 0 0,0 3 0,-3 1 0,0 3 0,4 2 0,7 2 0,7 1 0,5 1 0,2 1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9T16:37:59.597"/>
    </inkml:context>
    <inkml:brush xml:id="br0">
      <inkml:brushProperty name="width" value="0.05" units="cm"/>
      <inkml:brushProperty name="height" value="0.05" units="cm"/>
      <inkml:brushProperty name="color" value="#33CCFF"/>
    </inkml:brush>
  </inkml:definitions>
  <inkml:trace contextRef="#ctx0" brushRef="#br0">6277 197 24575,'-95'-10'0,"15"2"0,-12 0 0,0 1 0,-8 0 0,-5 0-1164,12 1 0,-3 0 0,-3 0 0,0 0 1164,16 2 0,-2-1 0,0 1 0,0 0 0,1-1 0,-14 0 0,0 0 0,2 0 0,1-1-66,10 1 1,1 0 0,1 0 0,1 0 65,3 0 0,2-1 0,0 1 0,1 0 0,-23-2 0,1 2 0,0-1 0,0 0 0,0 1 0,1 1 133,4 0 0,1 1 0,1 2-133,9 0 0,1 2 0,3 1 0,6 1 0,2 2 0,2 1-44,-25 6 1,1 3 43,2 5 0,0 3 0,27-6 0,-1 2 0,-1 1 0,-2 1 0,-1 0 0,0 1 0,-2 0 0,1 1 0,-1 0 0,3 0 0,1 1 0,0-1 0,-26 9 0,1 0 0,4-3 0,1-1 0,3-3 0,0-2 1092,6-4 1,2-1-1093,6-2 0,4 1 722,6-2 1,3 2-723,-33 14 863,15 5-863,4 8 112,4 10-112,6 7 0,12 3 0,13 5 0,17 1 0,11 6 0,12 7 0,10 9 0,-3-41 0,3 1 0,4 6 0,5 1 0,7 6 0,3 0 0,7 4 0,3 0 0,2 2 0,3 0 0,-1-3 0,1 0 0,-2-2 0,0-1 0,-3-5 0,-1-2 0,-5-6 0,0-2 0,-4-3 0,-1-2 0,-2-3 0,1-1 0,2-1 0,2-2 0,4 1 0,1 0 0,7 1 0,1-1 0,4 3 0,1 0 0,2 1 0,0 0 0,-1-1 0,0-2 0,-3-4 0,-1-2 0,-5-3 0,0-2 0,34 22 0,-11-9 0,-1-3 0,8 0 0,-30-18 0,4 1 0,3-1 0,3 0 0,1 0 0,1-1 0,0-1 0,-1 0 0,-6-3 0,-1 0 0,1-1 0,0 0 0,4 0 0,1 0 0,8 1 0,2-1 0,10 2 0,0-1 0,1 0 0,-1-2 0,-3-1 0,-1-1 0,-4 0 0,-3-1 0,-7-1 0,-2 0 0,-3-1 0,0 1 0,-1-1 0,1-1 0,5 1 0,2 0 0,2-1 0,1 1 0,-4-2 0,-2 0 0,-5-1 0,-3-1 0,36 5 0,-6-2 0,-2-2 0,-3-1 0,0-2 0,5 0 0,4 1 0,2 0 0,-17-3 0,-22 0 0,-19-3 0,2-5 0,14-5 0,20-8 0,9-6 0,-7-3 0,-5-5 0,-8-3 0,5-4 0,8 0 0,9-1 0,-2 5 0,-11 6 0,-13 1 0,-8-2 0,1-9 0,2-10 0,5-11 0,12-17 0,-30 37 0,-1-2 0,1-5 0,-1-1 0,-2-5 0,-3-1 0,-2-3 0,-2 0 0,0-1 0,-1 0 0,-3 5 0,0 1 0,-1 5 0,0 1 0,15-43 0,0 5 0,-3 5 0,-4 2 0,-4 0 0,-3-2 0,-3 0 0,-6-1 0,-3 0 0,-4-4 0,-3 1 0,0 1 0,-1 1 0,-1 3 0,-3 2 0,-3 4 0,-1 3 0,-1 2 0,-1 4 0,-1 7 0,0 5 0,3 5 0,2 1 0,2 1 0,2-1 0,0 2 0,0 5 0,1 5 0,-1 5 0,0 1 0,-3 1 0,-6-4 0,-4 2 0,-1 3 0,3 5 0,6 6 0,2 2 0,1 2 0,1 1 0,1 3 0,0 2 0,2 0 0,0 0 0,-3-1 0,-2 0 0,0 0 0,0 2 0,4 2 0,-1-1 0,-1-1 0,-3-2 0,3 3 0,1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9T16:38:08.180"/>
    </inkml:context>
    <inkml:brush xml:id="br0">
      <inkml:brushProperty name="width" value="0.05" units="cm"/>
      <inkml:brushProperty name="height" value="0.05" units="cm"/>
      <inkml:brushProperty name="color" value="#AB008B"/>
    </inkml:brush>
  </inkml:definitions>
  <inkml:trace contextRef="#ctx0" brushRef="#br0">6242 137 24575,'-81'-10'0,"15"3"0,-9 0 0,3 0 0,-8 0 0,-3 1-985,6 0 0,-3 1 1,-3 0-1,-1 0 985,-9 1 0,-3 0 0,-1 0 0,0 1 0,15 1 0,-1 0 0,-1 0 0,1 0 0,0 1 0,2-1 0,0 1 0,1 0 0,0 0 0,1 0 0,-14 0 0,1 0 0,1 0 0,1 0-122,7 0 1,2 0 0,1 0 0,0-1 121,2 0 0,1 0 0,1 0 0,-2 0 0,-1 0 0,-1 0 0,-1 0 0,2 0 0,-1 0 0,1 0 0,0-1 0,0 1 0,2 0 0,0 1 0,1-1 0,1 1 241,-14 0 1,1 0 0,5 2-242,-18 0 0,8 2 0,21 1 0,6 2 0,-28 13 1892,0 11-1892,33-9 0,-4 4 0,-20 5 0,-5 3 242,19-7 0,-2 1 0,-1 0-242,0 1 0,1 1 0,1 0 0,8-1 0,1 1 0,4 0 163,-16 12 0,5 3-163,12 1 0,4 5 0,2 4 0,3 4 0,2 6 0,3 4 0,4 4 0,4 3 0,9 0 0,4 0 377,6-2 1,5 1-378,3-1 0,4 0 0,5 0 0,5 0 0,5 8 0,4 2 0,5 6 0,4 2 0,5 4 0,3 1 0,1-3 0,5-1 0,-10-31 0,2-1 0,4-1-247,6 2 0,3-2 0,4 0 247,8 1 0,4-2 0,4 0 0,8 5 0,5-1 0,3-1-435,-15-14 0,2-1 0,1 0 1,2-1 434,4 1 0,2-1 0,2-1 0,1-2 0,5 1 0,1-2 0,3-1 0,2-3-560,-9-6 1,1-1 0,3-2 0,1-1 0,1 0 559,8 0 0,2-2 0,2 0 0,0-1 0,2-1 0,-14-3 0,2 0 0,0-1 0,0-1 0,0 1 0,0-2 0,-3 1 0,1-1 0,0-1 0,-1 0 0,-2 0 0,-1-1 0,5 0 0,-1 0 0,-1-1 0,-3 0 0,-1-2-198,6 1 1,-2-1 0,-3-2-1,-2-1 198,9 0 0,-3-2 0,-4-1 0,16-1 0,-3-3 146,1-7 1,-1-5-147,-3-6 0,-1-4 0,3-2 0,2-2 0,-25 7 0,1 0 0,0 1 0,-3 3 0,-1 0 0,1 1 0,5 2 0,1 0 0,1 1 160,10 0 1,1 1 0,3 1-161,6 0 0,2 1 0,0 1 0,1 0 0,1 2 0,-2 0 0,-3 1 0,-1 2 0,-4-1 930,-15 1 1,-4 1 0,-3-2-931,12 1 0,-7-2 492,-15-2 1,-2-4-493,-1-5 0,2-3 160,11-5 1,3-2-161,11-2 0,2-1 0,2 1 0,0 2 596,-7 3 1,-4 0-597,-12 4 0,-4-2 0,-9-1 0,-3-2 0,-3-5 0,-1-2 0,0-2 0,-2-2 0,1 0 0,-1 0 0,32-28 0,-10 3 0,-11-6 0,-9-15 0,-24 31 0,-3-3 0,-3-5 0,-3-3 0,-2-2 0,-2-1 0,-3 3 0,-3 0 0,-2 4 0,-4 0 0,-3 1 0,-3-1 0,-1-2 0,-3 1 0,-3-1 0,0-1 0,-2 0 0,-2 2 0,-3 2 0,-3 1 0,-6 0 0,-3-1 0,-7-2 0,-4-1 0,-5-3 0,-2-1 0,-5-6 0,-1-1 0,-3-2 0,1 1 0,3 3 0,0 1 0,4 6 0,0 3 0,3 6 0,1 2 0,3 5 0,1 1 0,2 4 0,1 0 0,4 3 0,2 0 0,-33-27 0,6 8 0,1 5 0,-3 4 0,-4 3 0,-3-1 0,-1 1 0,3 1 0,-1 2 0,-2 2 0,-3 3 0,-2 5 0,1 4 0,9 5 0,16 4 0,17 3 0,14 2 0,2-1 0,-5-3 0,-11 0 0,-13-1 0,0 2 0,7 3 0,10 1 0,2-1 0,1 1 0,6 1 0,8 3 0,13 4 0,4 0 0,1 1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5760720" y="0"/>
            <a:ext cx="1097280" cy="365760"/>
          </a:xfrm>
          <a:prstGeom prst="rect">
            <a:avLst/>
          </a:prstGeom>
        </p:spPr>
        <p:txBody>
          <a:bodyPr vert="horz" lIns="91440" tIns="45720" rIns="91440" bIns="45720" rtlCol="0"/>
          <a:lstStyle>
            <a:lvl1pPr algn="r">
              <a:defRPr sz="1000">
                <a:latin typeface="Arial" panose="020B0604020202020204" pitchFamily="34" charset="0"/>
              </a:defRPr>
            </a:lvl1pPr>
          </a:lstStyle>
          <a:p>
            <a:fld id="{86CA08A8-CD0A-4CED-A7DF-8FE5DAE0B145}" type="datetime1">
              <a:rPr lang="en-US" smtClean="0"/>
              <a:t>10/31/22</a:t>
            </a:fld>
            <a:endParaRPr lang="en-US" dirty="0"/>
          </a:p>
        </p:txBody>
      </p:sp>
      <p:sp>
        <p:nvSpPr>
          <p:cNvPr id="4" name="Slide Image Placeholder 3"/>
          <p:cNvSpPr>
            <a:spLocks noGrp="1" noRot="1" noChangeAspect="1"/>
          </p:cNvSpPr>
          <p:nvPr>
            <p:ph type="sldImg" idx="2"/>
          </p:nvPr>
        </p:nvSpPr>
        <p:spPr>
          <a:xfrm>
            <a:off x="1874520" y="365773"/>
            <a:ext cx="3108960" cy="174879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2331720"/>
            <a:ext cx="5486400" cy="644652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p:cNvSpPr>
            <a:spLocks noGrp="1"/>
          </p:cNvSpPr>
          <p:nvPr>
            <p:ph type="sldNum" sz="quarter" idx="5"/>
          </p:nvPr>
        </p:nvSpPr>
        <p:spPr>
          <a:xfrm>
            <a:off x="5760720" y="8778240"/>
            <a:ext cx="1097280" cy="365760"/>
          </a:xfrm>
          <a:prstGeom prst="rect">
            <a:avLst/>
          </a:prstGeom>
        </p:spPr>
        <p:txBody>
          <a:bodyPr vert="horz" lIns="91440" tIns="45720" rIns="91440" bIns="45720" rtlCol="0" anchor="b"/>
          <a:lstStyle>
            <a:lvl1pPr algn="r">
              <a:defRPr sz="1000">
                <a:latin typeface="Arial" panose="020B0604020202020204" pitchFamily="34" charset="0"/>
              </a:defRPr>
            </a:lvl1pPr>
          </a:lstStyle>
          <a:p>
            <a:fld id="{78ADB214-F42C-4297-A187-8792AE2D2F13}" type="slidenum">
              <a:rPr lang="en-US" smtClean="0"/>
              <a:pPr/>
              <a:t>‹#›</a:t>
            </a:fld>
            <a:endParaRPr lang="en-US" dirty="0"/>
          </a:p>
        </p:txBody>
      </p:sp>
    </p:spTree>
    <p:extLst>
      <p:ext uri="{BB962C8B-B14F-4D97-AF65-F5344CB8AC3E}">
        <p14:creationId xmlns:p14="http://schemas.microsoft.com/office/powerpoint/2010/main" val="690542199"/>
      </p:ext>
    </p:extLst>
  </p:cSld>
  <p:clrMap bg1="lt1" tx1="dk1" bg2="lt2" tx2="dk2" accent1="accent1" accent2="accent2" accent3="accent3" accent4="accent4" accent5="accent5" accent6="accent6" hlink="hlink" folHlink="folHlink"/>
  <p:hf hdr="0" ftr="0"/>
  <p:notesStyle>
    <a:lvl1pPr marL="0" algn="l" defTabSz="914400" rtl="0" eaLnBrk="1" latinLnBrk="0" hangingPunct="1">
      <a:lnSpc>
        <a:spcPct val="90000"/>
      </a:lnSpc>
      <a:spcBef>
        <a:spcPts val="600"/>
      </a:spcBef>
      <a:defRPr sz="1600" kern="1200">
        <a:solidFill>
          <a:schemeClr val="tx1"/>
        </a:solidFill>
        <a:latin typeface="Arial" panose="020B0604020202020204" pitchFamily="34" charset="0"/>
        <a:ea typeface="+mn-ea"/>
        <a:cs typeface="+mn-cs"/>
      </a:defRPr>
    </a:lvl1pPr>
    <a:lvl2pPr marL="285750" indent="-171450" algn="l" defTabSz="914400" rtl="0" eaLnBrk="1" latinLnBrk="0" hangingPunct="1">
      <a:lnSpc>
        <a:spcPct val="90000"/>
      </a:lnSpc>
      <a:spcBef>
        <a:spcPts val="300"/>
      </a:spcBef>
      <a:buFont typeface="Arial" panose="020B0604020202020204" pitchFamily="34" charset="0"/>
      <a:buChar char="•"/>
      <a:defRPr sz="1600" kern="1200">
        <a:solidFill>
          <a:schemeClr val="tx1"/>
        </a:solidFill>
        <a:latin typeface="Arial" panose="020B0604020202020204" pitchFamily="34" charset="0"/>
        <a:ea typeface="+mn-ea"/>
        <a:cs typeface="+mn-cs"/>
      </a:defRPr>
    </a:lvl2pPr>
    <a:lvl3pPr marL="460375" indent="-171450" algn="l" defTabSz="914400" rtl="0" eaLnBrk="1" latinLnBrk="0" hangingPunct="1">
      <a:lnSpc>
        <a:spcPct val="90000"/>
      </a:lnSpc>
      <a:spcBef>
        <a:spcPts val="300"/>
      </a:spcBef>
      <a:buFont typeface="Arial" panose="020B0604020202020204" pitchFamily="34" charset="0"/>
      <a:buChar char="‒"/>
      <a:defRPr sz="1600" kern="1200">
        <a:solidFill>
          <a:schemeClr val="tx1"/>
        </a:solidFill>
        <a:latin typeface="Arial" panose="020B0604020202020204" pitchFamily="34" charset="0"/>
        <a:ea typeface="+mn-ea"/>
        <a:cs typeface="+mn-cs"/>
      </a:defRPr>
    </a:lvl3pPr>
    <a:lvl4pPr marL="628650" indent="-171450" algn="l" defTabSz="914400" rtl="0" eaLnBrk="1" latinLnBrk="0" hangingPunct="1">
      <a:lnSpc>
        <a:spcPct val="90000"/>
      </a:lnSpc>
      <a:spcBef>
        <a:spcPts val="300"/>
      </a:spcBef>
      <a:buFont typeface="Arial" panose="020B0604020202020204" pitchFamily="34" charset="0"/>
      <a:buChar char="‒"/>
      <a:defRPr sz="1600" kern="1200">
        <a:solidFill>
          <a:schemeClr val="tx1"/>
        </a:solidFill>
        <a:latin typeface="Arial" panose="020B0604020202020204" pitchFamily="34" charset="0"/>
        <a:ea typeface="+mn-ea"/>
        <a:cs typeface="+mn-cs"/>
      </a:defRPr>
    </a:lvl4pPr>
    <a:lvl5pPr marL="801688" indent="-171450" algn="l" defTabSz="914400" rtl="0" eaLnBrk="1" latinLnBrk="0" hangingPunct="1">
      <a:lnSpc>
        <a:spcPct val="90000"/>
      </a:lnSpc>
      <a:spcBef>
        <a:spcPts val="300"/>
      </a:spcBef>
      <a:buFont typeface="Arial" panose="020B0604020202020204" pitchFamily="34" charset="0"/>
      <a:buChar char="‒"/>
      <a:defRPr sz="16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3A11E68-5188-4260-8723-8CB45CDB51B7}"/>
              </a:ext>
            </a:extLst>
          </p:cNvPr>
          <p:cNvSpPr>
            <a:spLocks noGrp="1" noRot="1" noChangeAspect="1"/>
          </p:cNvSpPr>
          <p:nvPr>
            <p:ph type="sldImg"/>
          </p:nvPr>
        </p:nvSpPr>
        <p:spPr>
          <a:xfrm>
            <a:off x="1874838" y="365125"/>
            <a:ext cx="3108325" cy="1749425"/>
          </a:xfrm>
        </p:spPr>
      </p:sp>
      <p:sp>
        <p:nvSpPr>
          <p:cNvPr id="3" name="Notes Placeholder 2">
            <a:extLst>
              <a:ext uri="{FF2B5EF4-FFF2-40B4-BE49-F238E27FC236}">
                <a16:creationId xmlns:a16="http://schemas.microsoft.com/office/drawing/2014/main" id="{C56DC233-65A0-4163-AD2B-CE32D1206E59}"/>
              </a:ext>
            </a:extLst>
          </p:cNvPr>
          <p:cNvSpPr>
            <a:spLocks noGrp="1"/>
          </p:cNvSpPr>
          <p:nvPr>
            <p:ph type="body" idx="1"/>
          </p:nvPr>
        </p:nvSpPr>
        <p:spPr/>
        <p:txBody>
          <a:bodyPr/>
          <a:lstStyle/>
          <a:p>
            <a:endParaRPr lang="en-US"/>
          </a:p>
        </p:txBody>
      </p:sp>
      <p:sp>
        <p:nvSpPr>
          <p:cNvPr id="7" name="Date Placeholder 6">
            <a:extLst>
              <a:ext uri="{FF2B5EF4-FFF2-40B4-BE49-F238E27FC236}">
                <a16:creationId xmlns:a16="http://schemas.microsoft.com/office/drawing/2014/main" id="{224AFDA0-E2F3-4591-9F09-05DD75D0D3DA}"/>
              </a:ext>
            </a:extLst>
          </p:cNvPr>
          <p:cNvSpPr>
            <a:spLocks noGrp="1"/>
          </p:cNvSpPr>
          <p:nvPr>
            <p:ph type="dt" idx="1"/>
          </p:nvPr>
        </p:nvSpPr>
        <p:spPr/>
        <p:txBody>
          <a:bodyPr/>
          <a:lstStyle/>
          <a:p>
            <a:fld id="{3CB1730B-F0FD-4857-ADC5-05FFCBB96A2D}" type="datetime1">
              <a:rPr lang="en-US" smtClean="0"/>
              <a:t>10/31/22</a:t>
            </a:fld>
            <a:endParaRPr lang="en-US" dirty="0"/>
          </a:p>
        </p:txBody>
      </p:sp>
      <p:sp>
        <p:nvSpPr>
          <p:cNvPr id="8" name="Slide Number Placeholder 7">
            <a:extLst>
              <a:ext uri="{FF2B5EF4-FFF2-40B4-BE49-F238E27FC236}">
                <a16:creationId xmlns:a16="http://schemas.microsoft.com/office/drawing/2014/main" id="{6C32E2F3-EA17-43B4-AC28-6B283A0ACBC1}"/>
              </a:ext>
            </a:extLst>
          </p:cNvPr>
          <p:cNvSpPr>
            <a:spLocks noGrp="1"/>
          </p:cNvSpPr>
          <p:nvPr>
            <p:ph type="sldNum" sz="quarter" idx="5"/>
          </p:nvPr>
        </p:nvSpPr>
        <p:spPr/>
        <p:txBody>
          <a:bodyPr/>
          <a:lstStyle/>
          <a:p>
            <a:fld id="{78ADB214-F42C-4297-A187-8792AE2D2F13}" type="slidenum">
              <a:rPr lang="en-US" smtClean="0"/>
              <a:pPr/>
              <a:t>1</a:t>
            </a:fld>
            <a:endParaRPr lang="en-US" dirty="0"/>
          </a:p>
        </p:txBody>
      </p:sp>
    </p:spTree>
    <p:extLst>
      <p:ext uri="{BB962C8B-B14F-4D97-AF65-F5344CB8AC3E}">
        <p14:creationId xmlns:p14="http://schemas.microsoft.com/office/powerpoint/2010/main" val="12902468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a:extLst>
              <a:ext uri="{FF2B5EF4-FFF2-40B4-BE49-F238E27FC236}">
                <a16:creationId xmlns:a16="http://schemas.microsoft.com/office/drawing/2014/main" id="{DF7B2BC4-5C91-40CB-8CB5-AF093FEB72BA}"/>
              </a:ext>
            </a:extLst>
          </p:cNvPr>
          <p:cNvSpPr>
            <a:spLocks noGrp="1" noRot="1" noChangeAspect="1"/>
          </p:cNvSpPr>
          <p:nvPr>
            <p:ph type="sldImg"/>
          </p:nvPr>
        </p:nvSpPr>
        <p:spPr>
          <a:xfrm>
            <a:off x="1874838" y="365125"/>
            <a:ext cx="3108325" cy="1749425"/>
          </a:xfrm>
        </p:spPr>
      </p:sp>
      <p:sp>
        <p:nvSpPr>
          <p:cNvPr id="8" name="Notes Placeholder 7">
            <a:extLst>
              <a:ext uri="{FF2B5EF4-FFF2-40B4-BE49-F238E27FC236}">
                <a16:creationId xmlns:a16="http://schemas.microsoft.com/office/drawing/2014/main" id="{B0989266-BC35-43C1-8465-0D2F9AF02F43}"/>
              </a:ext>
            </a:extLst>
          </p:cNvPr>
          <p:cNvSpPr>
            <a:spLocks noGrp="1"/>
          </p:cNvSpPr>
          <p:nvPr>
            <p:ph type="body" idx="1"/>
          </p:nvPr>
        </p:nvSpPr>
        <p:spPr/>
        <p:txBody>
          <a:bodyPr/>
          <a:lstStyle/>
          <a:p>
            <a:endParaRPr lang="en-US"/>
          </a:p>
        </p:txBody>
      </p:sp>
      <p:sp>
        <p:nvSpPr>
          <p:cNvPr id="2" name="Date Placeholder 1">
            <a:extLst>
              <a:ext uri="{FF2B5EF4-FFF2-40B4-BE49-F238E27FC236}">
                <a16:creationId xmlns:a16="http://schemas.microsoft.com/office/drawing/2014/main" id="{05856054-87F8-4EB2-B378-F48E87A60AEF}"/>
              </a:ext>
            </a:extLst>
          </p:cNvPr>
          <p:cNvSpPr>
            <a:spLocks noGrp="1"/>
          </p:cNvSpPr>
          <p:nvPr>
            <p:ph type="dt" idx="1"/>
          </p:nvPr>
        </p:nvSpPr>
        <p:spPr/>
        <p:txBody>
          <a:bodyPr/>
          <a:lstStyle/>
          <a:p>
            <a:fld id="{AD73FA9E-13CA-4D34-8989-6ECB15E9C63C}" type="datetime1">
              <a:rPr lang="en-US" smtClean="0"/>
              <a:t>10/31/22</a:t>
            </a:fld>
            <a:endParaRPr lang="en-US" dirty="0"/>
          </a:p>
        </p:txBody>
      </p:sp>
      <p:sp>
        <p:nvSpPr>
          <p:cNvPr id="3" name="Slide Number Placeholder 2">
            <a:extLst>
              <a:ext uri="{FF2B5EF4-FFF2-40B4-BE49-F238E27FC236}">
                <a16:creationId xmlns:a16="http://schemas.microsoft.com/office/drawing/2014/main" id="{443FC0BF-CAE0-4B51-8F1E-9B5363F392EB}"/>
              </a:ext>
            </a:extLst>
          </p:cNvPr>
          <p:cNvSpPr>
            <a:spLocks noGrp="1"/>
          </p:cNvSpPr>
          <p:nvPr>
            <p:ph type="sldNum" sz="quarter" idx="5"/>
          </p:nvPr>
        </p:nvSpPr>
        <p:spPr/>
        <p:txBody>
          <a:bodyPr/>
          <a:lstStyle/>
          <a:p>
            <a:fld id="{78ADB214-F42C-4297-A187-8792AE2D2F13}" type="slidenum">
              <a:rPr lang="en-US" smtClean="0"/>
              <a:pPr/>
              <a:t>12</a:t>
            </a:fld>
            <a:endParaRPr lang="en-US" dirty="0"/>
          </a:p>
        </p:txBody>
      </p:sp>
    </p:spTree>
    <p:extLst>
      <p:ext uri="{BB962C8B-B14F-4D97-AF65-F5344CB8AC3E}">
        <p14:creationId xmlns:p14="http://schemas.microsoft.com/office/powerpoint/2010/main" val="223779514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slideMaster" Target="../slideMasters/slideMaster1.xml"/><Relationship Id="rId1" Type="http://schemas.openxmlformats.org/officeDocument/2006/relationships/tags" Target="../tags/tag3.xml"/><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2.xml"/></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2.svg"/><Relationship Id="rId3" Type="http://schemas.openxmlformats.org/officeDocument/2006/relationships/image" Target="../media/image10.png"/><Relationship Id="rId7"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13.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 Id="rId9"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14.xml"/><Relationship Id="rId5" Type="http://schemas.openxmlformats.org/officeDocument/2006/relationships/image" Target="../media/image5.png"/><Relationship Id="rId4" Type="http://schemas.openxmlformats.org/officeDocument/2006/relationships/image" Target="../media/image2.sv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1.xml"/><Relationship Id="rId1" Type="http://schemas.openxmlformats.org/officeDocument/2006/relationships/tags" Target="../tags/tag15.xml"/><Relationship Id="rId5" Type="http://schemas.openxmlformats.org/officeDocument/2006/relationships/image" Target="../media/image5.png"/><Relationship Id="rId4" Type="http://schemas.openxmlformats.org/officeDocument/2006/relationships/image" Target="../media/image7.sv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16.xml"/><Relationship Id="rId5" Type="http://schemas.openxmlformats.org/officeDocument/2006/relationships/image" Target="../media/image5.png"/><Relationship Id="rId4" Type="http://schemas.openxmlformats.org/officeDocument/2006/relationships/image" Target="../media/image9.sv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17.xml"/><Relationship Id="rId5" Type="http://schemas.openxmlformats.org/officeDocument/2006/relationships/image" Target="../media/image5.png"/><Relationship Id="rId4" Type="http://schemas.openxmlformats.org/officeDocument/2006/relationships/image" Target="../media/image2.svg"/></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8.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4.xml"/><Relationship Id="rId5" Type="http://schemas.openxmlformats.org/officeDocument/2006/relationships/image" Target="../media/image5.png"/><Relationship Id="rId4" Type="http://schemas.openxmlformats.org/officeDocument/2006/relationships/image" Target="../media/image2.sv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1.xml"/><Relationship Id="rId1" Type="http://schemas.openxmlformats.org/officeDocument/2006/relationships/tags" Target="../tags/tag5.xml"/><Relationship Id="rId5" Type="http://schemas.openxmlformats.org/officeDocument/2006/relationships/image" Target="../media/image5.png"/><Relationship Id="rId4" Type="http://schemas.openxmlformats.org/officeDocument/2006/relationships/image" Target="../media/image7.sv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6.xml"/><Relationship Id="rId5" Type="http://schemas.openxmlformats.org/officeDocument/2006/relationships/image" Target="../media/image5.png"/><Relationship Id="rId4" Type="http://schemas.openxmlformats.org/officeDocument/2006/relationships/image" Target="../media/image9.svg"/></Relationships>
</file>

<file path=ppt/slideLayouts/_rels/slideLayout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2.svg"/><Relationship Id="rId3" Type="http://schemas.openxmlformats.org/officeDocument/2006/relationships/image" Target="../media/image10.png"/><Relationship Id="rId7"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8.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 Id="rId9"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9.xml"/></Relationships>
</file>

<file path=ppt/slideLayouts/_rels/slideLayout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0.xml"/></Relationships>
</file>

<file path=ppt/slideLayouts/_rels/slideLayout9.xml.rels><?xml version="1.0" encoding="UTF-8" standalone="yes"?>
<Relationships xmlns="http://schemas.openxmlformats.org/package/2006/relationships"><Relationship Id="rId8" Type="http://schemas.openxmlformats.org/officeDocument/2006/relationships/image" Target="../media/image2.svg"/><Relationship Id="rId3" Type="http://schemas.openxmlformats.org/officeDocument/2006/relationships/image" Target="../media/image10.png"/><Relationship Id="rId7"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11.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 Id="rId9"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heme Orange">
    <p:bg>
      <p:bgPr>
        <a:gradFill>
          <a:gsLst>
            <a:gs pos="0">
              <a:srgbClr val="FCB424"/>
            </a:gs>
            <a:gs pos="80000">
              <a:srgbClr val="EF7A34"/>
            </a:gs>
          </a:gsLst>
          <a:path path="circle">
            <a:fillToRect l="100000" b="100000"/>
          </a:path>
        </a:gradFill>
        <a:effectLst/>
      </p:bgPr>
    </p:bg>
    <p:spTree>
      <p:nvGrpSpPr>
        <p:cNvPr id="1" name=""/>
        <p:cNvGrpSpPr/>
        <p:nvPr/>
      </p:nvGrpSpPr>
      <p:grpSpPr>
        <a:xfrm>
          <a:off x="0" y="0"/>
          <a:ext cx="0" cy="0"/>
          <a:chOff x="0" y="0"/>
          <a:chExt cx="0" cy="0"/>
        </a:xfrm>
      </p:grpSpPr>
      <p:pic>
        <p:nvPicPr>
          <p:cNvPr id="4" name="Original Pic" hidden="1">
            <a:extLst>
              <a:ext uri="{FF2B5EF4-FFF2-40B4-BE49-F238E27FC236}">
                <a16:creationId xmlns:a16="http://schemas.microsoft.com/office/drawing/2014/main" id="{6CCDEB53-AD79-49BA-A077-9D66AD93ACEB}"/>
              </a:ext>
            </a:extLst>
          </p:cNvPr>
          <p:cNvPicPr>
            <a:picLocks noChangeAspect="1"/>
          </p:cNvPicPr>
          <p:nvPr userDrawn="1"/>
        </p:nvPicPr>
        <p:blipFill>
          <a:blip r:embed="rId3"/>
          <a:srcRect/>
          <a:stretch/>
        </p:blipFill>
        <p:spPr>
          <a:xfrm>
            <a:off x="0" y="0"/>
            <a:ext cx="12192000" cy="6858000"/>
          </a:xfrm>
          <a:prstGeom prst="rect">
            <a:avLst/>
          </a:prstGeom>
        </p:spPr>
      </p:pic>
      <p:pic>
        <p:nvPicPr>
          <p:cNvPr id="6" name="Circle 1">
            <a:extLst>
              <a:ext uri="{FF2B5EF4-FFF2-40B4-BE49-F238E27FC236}">
                <a16:creationId xmlns:a16="http://schemas.microsoft.com/office/drawing/2014/main" id="{53C481EB-84E1-4D5D-87F9-1AB7BB9E52B8}"/>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t="9192" b="28134"/>
          <a:stretch/>
        </p:blipFill>
        <p:spPr>
          <a:xfrm>
            <a:off x="0" y="0"/>
            <a:ext cx="10942320" cy="6858000"/>
          </a:xfrm>
          <a:prstGeom prst="rect">
            <a:avLst/>
          </a:prstGeom>
        </p:spPr>
      </p:pic>
      <p:pic>
        <p:nvPicPr>
          <p:cNvPr id="9" name="Circle 2">
            <a:extLst>
              <a:ext uri="{FF2B5EF4-FFF2-40B4-BE49-F238E27FC236}">
                <a16:creationId xmlns:a16="http://schemas.microsoft.com/office/drawing/2014/main" id="{6F50334D-7C16-4893-A7DD-3746BA15286A}"/>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r="4646" b="41212"/>
          <a:stretch/>
        </p:blipFill>
        <p:spPr>
          <a:xfrm>
            <a:off x="4998720" y="2423160"/>
            <a:ext cx="7193280" cy="4434840"/>
          </a:xfrm>
          <a:prstGeom prst="rect">
            <a:avLst/>
          </a:prstGeom>
        </p:spPr>
      </p:pic>
      <p:pic>
        <p:nvPicPr>
          <p:cNvPr id="10" name="Circle 3">
            <a:extLst>
              <a:ext uri="{FF2B5EF4-FFF2-40B4-BE49-F238E27FC236}">
                <a16:creationId xmlns:a16="http://schemas.microsoft.com/office/drawing/2014/main" id="{2B370DA1-B697-485E-B1D2-4D5D368BD956}"/>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r="34055" b="4167"/>
          <a:stretch/>
        </p:blipFill>
        <p:spPr>
          <a:xfrm>
            <a:off x="8572500" y="1600200"/>
            <a:ext cx="3617976" cy="5257800"/>
          </a:xfrm>
          <a:prstGeom prst="rect">
            <a:avLst/>
          </a:prstGeom>
        </p:spPr>
      </p:pic>
      <p:pic>
        <p:nvPicPr>
          <p:cNvPr id="11" name="Circle 4">
            <a:extLst>
              <a:ext uri="{FF2B5EF4-FFF2-40B4-BE49-F238E27FC236}">
                <a16:creationId xmlns:a16="http://schemas.microsoft.com/office/drawing/2014/main" id="{FE719E70-B8E8-4260-A82F-9F21688C43C1}"/>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40555" t="37500"/>
          <a:stretch/>
        </p:blipFill>
        <p:spPr>
          <a:xfrm>
            <a:off x="0" y="0"/>
            <a:ext cx="3261360" cy="3429000"/>
          </a:xfrm>
          <a:prstGeom prst="rect">
            <a:avLst/>
          </a:prstGeom>
        </p:spPr>
      </p:pic>
      <p:pic>
        <p:nvPicPr>
          <p:cNvPr id="12" name="Circle 5">
            <a:extLst>
              <a:ext uri="{FF2B5EF4-FFF2-40B4-BE49-F238E27FC236}">
                <a16:creationId xmlns:a16="http://schemas.microsoft.com/office/drawing/2014/main" id="{06742F21-6CCC-43B6-9409-0D0EBFB67A26}"/>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t="61509"/>
          <a:stretch/>
        </p:blipFill>
        <p:spPr>
          <a:xfrm>
            <a:off x="685800" y="0"/>
            <a:ext cx="4038600" cy="1554480"/>
          </a:xfrm>
          <a:prstGeom prst="rect">
            <a:avLst/>
          </a:prstGeom>
        </p:spPr>
      </p:pic>
      <p:pic>
        <p:nvPicPr>
          <p:cNvPr id="8" name="Discover Logo" descr="A picture containing logo&#10;&#10;Description automatically generated">
            <a:extLst>
              <a:ext uri="{FF2B5EF4-FFF2-40B4-BE49-F238E27FC236}">
                <a16:creationId xmlns:a16="http://schemas.microsoft.com/office/drawing/2014/main" id="{3CACCECD-24A8-4B3C-A62D-2A6AE3C8DC45}"/>
              </a:ext>
            </a:extLst>
          </p:cNvPr>
          <p:cNvPicPr>
            <a:picLocks noChangeAspect="1"/>
          </p:cNvPicPr>
          <p:nvPr userDrawn="1"/>
        </p:nvPicPr>
        <p:blipFill>
          <a:blip r:embed="rId6"/>
          <a:stretch>
            <a:fillRect/>
          </a:stretch>
        </p:blipFill>
        <p:spPr>
          <a:xfrm>
            <a:off x="3169920" y="2941320"/>
            <a:ext cx="5852160" cy="975360"/>
          </a:xfrm>
          <a:prstGeom prst="rect">
            <a:avLst/>
          </a:prstGeom>
        </p:spPr>
      </p:pic>
    </p:spTree>
    <p:custDataLst>
      <p:tags r:id="rId1"/>
    </p:custDataLst>
    <p:extLst>
      <p:ext uri="{BB962C8B-B14F-4D97-AF65-F5344CB8AC3E}">
        <p14:creationId xmlns:p14="http://schemas.microsoft.com/office/powerpoint/2010/main" val="9770974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250" fill="hold"/>
                                        <p:tgtEl>
                                          <p:spTgt spid="6"/>
                                        </p:tgtEl>
                                        <p:attrNameLst>
                                          <p:attrName>ppt_x</p:attrName>
                                        </p:attrNameLst>
                                      </p:cBhvr>
                                      <p:tavLst>
                                        <p:tav tm="0">
                                          <p:val>
                                            <p:strVal val="0-#ppt_w/2"/>
                                          </p:val>
                                        </p:tav>
                                        <p:tav tm="100000">
                                          <p:val>
                                            <p:strVal val="#ppt_x"/>
                                          </p:val>
                                        </p:tav>
                                      </p:tavLst>
                                    </p:anim>
                                    <p:anim calcmode="lin" valueType="num">
                                      <p:cBhvr additive="base">
                                        <p:cTn id="8" dur="1250" fill="hold"/>
                                        <p:tgtEl>
                                          <p:spTgt spid="6"/>
                                        </p:tgtEl>
                                        <p:attrNameLst>
                                          <p:attrName>ppt_y</p:attrName>
                                        </p:attrNameLst>
                                      </p:cBhvr>
                                      <p:tavLst>
                                        <p:tav tm="0">
                                          <p:val>
                                            <p:strVal val="#ppt_y"/>
                                          </p:val>
                                        </p:tav>
                                        <p:tav tm="100000">
                                          <p:val>
                                            <p:strVal val="#ppt_y"/>
                                          </p:val>
                                        </p:tav>
                                      </p:tavLst>
                                    </p:anim>
                                  </p:childTnLst>
                                </p:cTn>
                              </p:par>
                              <p:par>
                                <p:cTn id="9" presetID="2" presetClass="entr" presetSubtype="4" decel="100000" fill="hold" nodeType="withEffect">
                                  <p:stCondLst>
                                    <p:cond delay="25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750" fill="hold"/>
                                        <p:tgtEl>
                                          <p:spTgt spid="9"/>
                                        </p:tgtEl>
                                        <p:attrNameLst>
                                          <p:attrName>ppt_x</p:attrName>
                                        </p:attrNameLst>
                                      </p:cBhvr>
                                      <p:tavLst>
                                        <p:tav tm="0">
                                          <p:val>
                                            <p:strVal val="#ppt_x"/>
                                          </p:val>
                                        </p:tav>
                                        <p:tav tm="100000">
                                          <p:val>
                                            <p:strVal val="#ppt_x"/>
                                          </p:val>
                                        </p:tav>
                                      </p:tavLst>
                                    </p:anim>
                                    <p:anim calcmode="lin" valueType="num">
                                      <p:cBhvr additive="base">
                                        <p:cTn id="12" dur="750" fill="hold"/>
                                        <p:tgtEl>
                                          <p:spTgt spid="9"/>
                                        </p:tgtEl>
                                        <p:attrNameLst>
                                          <p:attrName>ppt_y</p:attrName>
                                        </p:attrNameLst>
                                      </p:cBhvr>
                                      <p:tavLst>
                                        <p:tav tm="0">
                                          <p:val>
                                            <p:strVal val="1+#ppt_h/2"/>
                                          </p:val>
                                        </p:tav>
                                        <p:tav tm="100000">
                                          <p:val>
                                            <p:strVal val="#ppt_y"/>
                                          </p:val>
                                        </p:tav>
                                      </p:tavLst>
                                    </p:anim>
                                  </p:childTnLst>
                                </p:cTn>
                              </p:par>
                              <p:par>
                                <p:cTn id="13" presetID="2" presetClass="entr" presetSubtype="4" decel="100000" fill="hold" nodeType="withEffect">
                                  <p:stCondLst>
                                    <p:cond delay="50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750" fill="hold"/>
                                        <p:tgtEl>
                                          <p:spTgt spid="10"/>
                                        </p:tgtEl>
                                        <p:attrNameLst>
                                          <p:attrName>ppt_x</p:attrName>
                                        </p:attrNameLst>
                                      </p:cBhvr>
                                      <p:tavLst>
                                        <p:tav tm="0">
                                          <p:val>
                                            <p:strVal val="#ppt_x"/>
                                          </p:val>
                                        </p:tav>
                                        <p:tav tm="100000">
                                          <p:val>
                                            <p:strVal val="#ppt_x"/>
                                          </p:val>
                                        </p:tav>
                                      </p:tavLst>
                                    </p:anim>
                                    <p:anim calcmode="lin" valueType="num">
                                      <p:cBhvr additive="base">
                                        <p:cTn id="16" dur="750" fill="hold"/>
                                        <p:tgtEl>
                                          <p:spTgt spid="10"/>
                                        </p:tgtEl>
                                        <p:attrNameLst>
                                          <p:attrName>ppt_y</p:attrName>
                                        </p:attrNameLst>
                                      </p:cBhvr>
                                      <p:tavLst>
                                        <p:tav tm="0">
                                          <p:val>
                                            <p:strVal val="1+#ppt_h/2"/>
                                          </p:val>
                                        </p:tav>
                                        <p:tav tm="100000">
                                          <p:val>
                                            <p:strVal val="#ppt_y"/>
                                          </p:val>
                                        </p:tav>
                                      </p:tavLst>
                                    </p:anim>
                                  </p:childTnLst>
                                </p:cTn>
                              </p:par>
                              <p:par>
                                <p:cTn id="17" presetID="2" presetClass="entr" presetSubtype="1" decel="100000" fill="hold" nodeType="withEffect">
                                  <p:stCondLst>
                                    <p:cond delay="25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750" fill="hold"/>
                                        <p:tgtEl>
                                          <p:spTgt spid="11"/>
                                        </p:tgtEl>
                                        <p:attrNameLst>
                                          <p:attrName>ppt_x</p:attrName>
                                        </p:attrNameLst>
                                      </p:cBhvr>
                                      <p:tavLst>
                                        <p:tav tm="0">
                                          <p:val>
                                            <p:strVal val="#ppt_x"/>
                                          </p:val>
                                        </p:tav>
                                        <p:tav tm="100000">
                                          <p:val>
                                            <p:strVal val="#ppt_x"/>
                                          </p:val>
                                        </p:tav>
                                      </p:tavLst>
                                    </p:anim>
                                    <p:anim calcmode="lin" valueType="num">
                                      <p:cBhvr additive="base">
                                        <p:cTn id="20" dur="750" fill="hold"/>
                                        <p:tgtEl>
                                          <p:spTgt spid="11"/>
                                        </p:tgtEl>
                                        <p:attrNameLst>
                                          <p:attrName>ppt_y</p:attrName>
                                        </p:attrNameLst>
                                      </p:cBhvr>
                                      <p:tavLst>
                                        <p:tav tm="0">
                                          <p:val>
                                            <p:strVal val="0-#ppt_h/2"/>
                                          </p:val>
                                        </p:tav>
                                        <p:tav tm="100000">
                                          <p:val>
                                            <p:strVal val="#ppt_y"/>
                                          </p:val>
                                        </p:tav>
                                      </p:tavLst>
                                    </p:anim>
                                  </p:childTnLst>
                                </p:cTn>
                              </p:par>
                              <p:par>
                                <p:cTn id="21" presetID="2" presetClass="entr" presetSubtype="1" decel="100000" fill="hold" nodeType="withEffect">
                                  <p:stCondLst>
                                    <p:cond delay="500"/>
                                  </p:stCondLst>
                                  <p:childTnLst>
                                    <p:set>
                                      <p:cBhvr>
                                        <p:cTn id="22" dur="1" fill="hold">
                                          <p:stCondLst>
                                            <p:cond delay="0"/>
                                          </p:stCondLst>
                                        </p:cTn>
                                        <p:tgtEl>
                                          <p:spTgt spid="12"/>
                                        </p:tgtEl>
                                        <p:attrNameLst>
                                          <p:attrName>style.visibility</p:attrName>
                                        </p:attrNameLst>
                                      </p:cBhvr>
                                      <p:to>
                                        <p:strVal val="visible"/>
                                      </p:to>
                                    </p:set>
                                    <p:anim calcmode="lin" valueType="num">
                                      <p:cBhvr additive="base">
                                        <p:cTn id="23" dur="750" fill="hold"/>
                                        <p:tgtEl>
                                          <p:spTgt spid="12"/>
                                        </p:tgtEl>
                                        <p:attrNameLst>
                                          <p:attrName>ppt_x</p:attrName>
                                        </p:attrNameLst>
                                      </p:cBhvr>
                                      <p:tavLst>
                                        <p:tav tm="0">
                                          <p:val>
                                            <p:strVal val="#ppt_x"/>
                                          </p:val>
                                        </p:tav>
                                        <p:tav tm="100000">
                                          <p:val>
                                            <p:strVal val="#ppt_x"/>
                                          </p:val>
                                        </p:tav>
                                      </p:tavLst>
                                    </p:anim>
                                    <p:anim calcmode="lin" valueType="num">
                                      <p:cBhvr additive="base">
                                        <p:cTn id="24" dur="750" fill="hold"/>
                                        <p:tgtEl>
                                          <p:spTgt spid="1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2132570552"/>
      </p:ext>
    </p:extLst>
  </p:cSld>
  <p:clrMapOvr>
    <a:masterClrMapping/>
  </p:clrMapOvr>
  <p:transition>
    <p:fade/>
  </p:transition>
  <p:extLst>
    <p:ext uri="{DCECCB84-F9BA-43D5-87BE-67443E8EF086}">
      <p15:sldGuideLst xmlns:p15="http://schemas.microsoft.com/office/powerpoint/2012/main">
        <p15:guide id="1" pos="211" userDrawn="1">
          <p15:clr>
            <a:srgbClr val="FBAE40"/>
          </p15:clr>
        </p15:guide>
        <p15:guide id="2" pos="7469"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blank" preserve="1">
  <p:cSld name="Blabk w/ GFX">
    <p:spTree>
      <p:nvGrpSpPr>
        <p:cNvPr id="1" name=""/>
        <p:cNvGrpSpPr/>
        <p:nvPr/>
      </p:nvGrpSpPr>
      <p:grpSpPr>
        <a:xfrm>
          <a:off x="0" y="0"/>
          <a:ext cx="0" cy="0"/>
          <a:chOff x="0" y="0"/>
          <a:chExt cx="0" cy="0"/>
        </a:xfrm>
      </p:grpSpPr>
      <p:pic>
        <p:nvPicPr>
          <p:cNvPr id="6" name="Circle 2">
            <a:extLst>
              <a:ext uri="{FF2B5EF4-FFF2-40B4-BE49-F238E27FC236}">
                <a16:creationId xmlns:a16="http://schemas.microsoft.com/office/drawing/2014/main" id="{42EB56E5-07A9-4583-B8A1-1388302DA31B}"/>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r="15959" b="41212"/>
          <a:stretch/>
        </p:blipFill>
        <p:spPr>
          <a:xfrm>
            <a:off x="10747359" y="5847445"/>
            <a:ext cx="1444641" cy="1010554"/>
          </a:xfrm>
          <a:prstGeom prst="rect">
            <a:avLst/>
          </a:prstGeom>
        </p:spPr>
      </p:pic>
      <p:pic>
        <p:nvPicPr>
          <p:cNvPr id="7" name="Circle 3">
            <a:extLst>
              <a:ext uri="{FF2B5EF4-FFF2-40B4-BE49-F238E27FC236}">
                <a16:creationId xmlns:a16="http://schemas.microsoft.com/office/drawing/2014/main" id="{2F5AA2EC-43FB-4E2B-BEE3-0A2B099AF692}"/>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r="46316" b="4167"/>
          <a:stretch/>
        </p:blipFill>
        <p:spPr>
          <a:xfrm>
            <a:off x="11469680" y="5568540"/>
            <a:ext cx="722321" cy="1289459"/>
          </a:xfrm>
          <a:prstGeom prst="rect">
            <a:avLst/>
          </a:prstGeom>
        </p:spPr>
      </p:pic>
      <p:pic>
        <p:nvPicPr>
          <p:cNvPr id="8" name="Circle 4">
            <a:extLst>
              <a:ext uri="{FF2B5EF4-FFF2-40B4-BE49-F238E27FC236}">
                <a16:creationId xmlns:a16="http://schemas.microsoft.com/office/drawing/2014/main" id="{CC786D2F-7518-43F0-A5D3-E1681EA34BE8}"/>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55529" t="37500"/>
          <a:stretch/>
        </p:blipFill>
        <p:spPr>
          <a:xfrm flipV="1">
            <a:off x="0" y="5568540"/>
            <a:ext cx="917485" cy="1289459"/>
          </a:xfrm>
          <a:prstGeom prst="rect">
            <a:avLst/>
          </a:prstGeom>
        </p:spPr>
      </p:pic>
      <p:pic>
        <p:nvPicPr>
          <p:cNvPr id="9" name="Circle 5">
            <a:extLst>
              <a:ext uri="{FF2B5EF4-FFF2-40B4-BE49-F238E27FC236}">
                <a16:creationId xmlns:a16="http://schemas.microsoft.com/office/drawing/2014/main" id="{CDAA2BE9-1770-4899-974D-CEF6F2513B7B}"/>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t="61509"/>
          <a:stretch/>
        </p:blipFill>
        <p:spPr>
          <a:xfrm flipV="1">
            <a:off x="0" y="6247939"/>
            <a:ext cx="1584960" cy="610060"/>
          </a:xfrm>
          <a:prstGeom prst="rect">
            <a:avLst/>
          </a:prstGeom>
        </p:spPr>
      </p:pic>
      <p:grpSp>
        <p:nvGrpSpPr>
          <p:cNvPr id="10" name="Group 9">
            <a:extLst>
              <a:ext uri="{FF2B5EF4-FFF2-40B4-BE49-F238E27FC236}">
                <a16:creationId xmlns:a16="http://schemas.microsoft.com/office/drawing/2014/main" id="{28E5690D-501D-4139-AB31-D6FA14F9FC49}"/>
              </a:ext>
            </a:extLst>
          </p:cNvPr>
          <p:cNvGrpSpPr/>
          <p:nvPr userDrawn="1"/>
        </p:nvGrpSpPr>
        <p:grpSpPr>
          <a:xfrm>
            <a:off x="0" y="0"/>
            <a:ext cx="12192000" cy="594360"/>
            <a:chOff x="0" y="0"/>
            <a:chExt cx="12192000" cy="594360"/>
          </a:xfrm>
        </p:grpSpPr>
        <p:sp>
          <p:nvSpPr>
            <p:cNvPr id="11" name="TopBar Shdw">
              <a:extLst>
                <a:ext uri="{FF2B5EF4-FFF2-40B4-BE49-F238E27FC236}">
                  <a16:creationId xmlns:a16="http://schemas.microsoft.com/office/drawing/2014/main" id="{A80601D5-86F0-4DD5-907A-027C24FEA3DE}"/>
                </a:ext>
              </a:extLst>
            </p:cNvPr>
            <p:cNvSpPr/>
            <p:nvPr userDrawn="1"/>
          </p:nvSpPr>
          <p:spPr>
            <a:xfrm>
              <a:off x="0" y="0"/>
              <a:ext cx="12192000" cy="594360"/>
            </a:xfrm>
            <a:prstGeom prst="rect">
              <a:avLst/>
            </a:prstGeom>
            <a:solidFill>
              <a:schemeClr val="accent2">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range Fill">
              <a:extLst>
                <a:ext uri="{FF2B5EF4-FFF2-40B4-BE49-F238E27FC236}">
                  <a16:creationId xmlns:a16="http://schemas.microsoft.com/office/drawing/2014/main" id="{A2802A00-8783-4D5C-AE6D-90572BCA2CB6}"/>
                </a:ext>
              </a:extLst>
            </p:cNvPr>
            <p:cNvSpPr/>
            <p:nvPr userDrawn="1"/>
          </p:nvSpPr>
          <p:spPr>
            <a:xfrm>
              <a:off x="1524" y="0"/>
              <a:ext cx="12188952" cy="548640"/>
            </a:xfrm>
            <a:prstGeom prst="rect">
              <a:avLst/>
            </a:prstGeom>
            <a:gradFill flip="none" rotWithShape="1">
              <a:gsLst>
                <a:gs pos="0">
                  <a:srgbClr val="FCB424"/>
                </a:gs>
                <a:gs pos="80000">
                  <a:srgbClr val="EF7A34"/>
                </a:gs>
              </a:gsLst>
              <a:lin ang="10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lnSpc>
                  <a:spcPct val="90000"/>
                </a:lnSpc>
                <a:spcBef>
                  <a:spcPts val="1200"/>
                </a:spcBef>
              </a:pPr>
              <a:endParaRPr lang="en-US" dirty="0" err="1"/>
            </a:p>
          </p:txBody>
        </p:sp>
        <p:pic>
          <p:nvPicPr>
            <p:cNvPr id="13" name="Circle 1">
              <a:extLst>
                <a:ext uri="{FF2B5EF4-FFF2-40B4-BE49-F238E27FC236}">
                  <a16:creationId xmlns:a16="http://schemas.microsoft.com/office/drawing/2014/main" id="{EB3A1D82-A12B-4FCA-ADF1-95851DE65557}"/>
                </a:ext>
              </a:extLst>
            </p:cNvPr>
            <p:cNvPicPr>
              <a:picLocks noChangeAspect="1"/>
            </p:cNvPicPr>
            <p:nvPr userDrawn="1"/>
          </p:nvPicPr>
          <p:blipFill rotWithShape="1">
            <a:blip r:embed="rId7">
              <a:extLst>
                <a:ext uri="{96DAC541-7B7A-43D3-8B79-37D633B846F1}">
                  <asvg:svgBlip xmlns:asvg="http://schemas.microsoft.com/office/drawing/2016/SVG/main" r:embed="rId8"/>
                </a:ext>
              </a:extLst>
            </a:blip>
            <a:srcRect t="9192" b="85794"/>
            <a:stretch/>
          </p:blipFill>
          <p:spPr>
            <a:xfrm>
              <a:off x="0" y="0"/>
              <a:ext cx="10942320" cy="548640"/>
            </a:xfrm>
            <a:prstGeom prst="rect">
              <a:avLst/>
            </a:prstGeom>
          </p:spPr>
        </p:pic>
        <p:pic>
          <p:nvPicPr>
            <p:cNvPr id="14" name="Circle 4">
              <a:extLst>
                <a:ext uri="{FF2B5EF4-FFF2-40B4-BE49-F238E27FC236}">
                  <a16:creationId xmlns:a16="http://schemas.microsoft.com/office/drawing/2014/main" id="{F03E68C1-571B-4E29-8C55-7A51F5C97CBA}"/>
                </a:ext>
              </a:extLst>
            </p:cNvPr>
            <p:cNvPicPr>
              <a:picLocks noChangeAspect="1"/>
            </p:cNvPicPr>
            <p:nvPr userDrawn="1"/>
          </p:nvPicPr>
          <p:blipFill rotWithShape="1">
            <a:blip r:embed="rId7">
              <a:extLst>
                <a:ext uri="{96DAC541-7B7A-43D3-8B79-37D633B846F1}">
                  <asvg:svgBlip xmlns:asvg="http://schemas.microsoft.com/office/drawing/2016/SVG/main" r:embed="rId8"/>
                </a:ext>
              </a:extLst>
            </a:blip>
            <a:srcRect l="40555" t="37500" b="52500"/>
            <a:stretch/>
          </p:blipFill>
          <p:spPr>
            <a:xfrm>
              <a:off x="0" y="0"/>
              <a:ext cx="3261360" cy="548640"/>
            </a:xfrm>
            <a:prstGeom prst="rect">
              <a:avLst/>
            </a:prstGeom>
          </p:spPr>
        </p:pic>
        <p:pic>
          <p:nvPicPr>
            <p:cNvPr id="15" name="Circle 5">
              <a:extLst>
                <a:ext uri="{FF2B5EF4-FFF2-40B4-BE49-F238E27FC236}">
                  <a16:creationId xmlns:a16="http://schemas.microsoft.com/office/drawing/2014/main" id="{0DB5086E-FCB2-4515-945E-9A99E770D988}"/>
                </a:ext>
              </a:extLst>
            </p:cNvPr>
            <p:cNvPicPr>
              <a:picLocks noChangeAspect="1"/>
            </p:cNvPicPr>
            <p:nvPr userDrawn="1"/>
          </p:nvPicPr>
          <p:blipFill rotWithShape="1">
            <a:blip r:embed="rId7">
              <a:extLst>
                <a:ext uri="{96DAC541-7B7A-43D3-8B79-37D633B846F1}">
                  <asvg:svgBlip xmlns:asvg="http://schemas.microsoft.com/office/drawing/2016/SVG/main" r:embed="rId8"/>
                </a:ext>
              </a:extLst>
            </a:blip>
            <a:srcRect t="61509" b="24906"/>
            <a:stretch/>
          </p:blipFill>
          <p:spPr>
            <a:xfrm>
              <a:off x="685800" y="0"/>
              <a:ext cx="4038600" cy="548640"/>
            </a:xfrm>
            <a:prstGeom prst="rect">
              <a:avLst/>
            </a:prstGeom>
          </p:spPr>
        </p:pic>
        <p:pic>
          <p:nvPicPr>
            <p:cNvPr id="16" name="Picture 15" descr="A picture containing logo&#10;&#10;Description automatically generated">
              <a:extLst>
                <a:ext uri="{FF2B5EF4-FFF2-40B4-BE49-F238E27FC236}">
                  <a16:creationId xmlns:a16="http://schemas.microsoft.com/office/drawing/2014/main" id="{B92865FA-F5DD-4487-A0C8-85C9775DA52B}"/>
                </a:ext>
              </a:extLst>
            </p:cNvPr>
            <p:cNvPicPr>
              <a:picLocks noChangeAspect="1"/>
            </p:cNvPicPr>
            <p:nvPr userDrawn="1"/>
          </p:nvPicPr>
          <p:blipFill>
            <a:blip r:embed="rId9"/>
            <a:stretch>
              <a:fillRect/>
            </a:stretch>
          </p:blipFill>
          <p:spPr>
            <a:xfrm>
              <a:off x="335280" y="182880"/>
              <a:ext cx="1097280" cy="182880"/>
            </a:xfrm>
            <a:prstGeom prst="rect">
              <a:avLst/>
            </a:prstGeom>
          </p:spPr>
        </p:pic>
      </p:grpSp>
      <p:sp>
        <p:nvSpPr>
          <p:cNvPr id="21" name="TextBox 20">
            <a:extLst>
              <a:ext uri="{FF2B5EF4-FFF2-40B4-BE49-F238E27FC236}">
                <a16:creationId xmlns:a16="http://schemas.microsoft.com/office/drawing/2014/main" id="{F368E362-171E-4A61-AADE-BA3EE91C1C0D}"/>
              </a:ext>
            </a:extLst>
          </p:cNvPr>
          <p:cNvSpPr txBox="1"/>
          <p:nvPr userDrawn="1"/>
        </p:nvSpPr>
        <p:spPr>
          <a:xfrm>
            <a:off x="606029" y="6583680"/>
            <a:ext cx="1790555" cy="138499"/>
          </a:xfrm>
          <a:prstGeom prst="rect">
            <a:avLst/>
          </a:prstGeom>
          <a:noFill/>
        </p:spPr>
        <p:txBody>
          <a:bodyPr wrap="none" lIns="0" tIns="0" rIns="0" bIns="0">
            <a:spAutoFit/>
          </a:bodyPr>
          <a:lstStyle/>
          <a:p>
            <a:pPr algn="l"/>
            <a:r>
              <a:rPr lang="en-US" sz="900" dirty="0">
                <a:solidFill>
                  <a:schemeClr val="bg1">
                    <a:lumMod val="50000"/>
                  </a:schemeClr>
                </a:solidFill>
                <a:effectLst/>
                <a:latin typeface="+mn-lt"/>
                <a:ea typeface="Calibri" panose="020F0502020204030204" pitchFamily="34" charset="0"/>
              </a:rPr>
              <a:t>©2022 Discover Financial Services</a:t>
            </a:r>
            <a:endParaRPr lang="en-US" sz="900" dirty="0">
              <a:solidFill>
                <a:schemeClr val="bg1">
                  <a:lumMod val="50000"/>
                </a:schemeClr>
              </a:solidFill>
              <a:latin typeface="+mn-lt"/>
            </a:endParaRPr>
          </a:p>
        </p:txBody>
      </p:sp>
      <p:sp>
        <p:nvSpPr>
          <p:cNvPr id="22" name="TextBox 21">
            <a:extLst>
              <a:ext uri="{FF2B5EF4-FFF2-40B4-BE49-F238E27FC236}">
                <a16:creationId xmlns:a16="http://schemas.microsoft.com/office/drawing/2014/main" id="{61CF3331-BF7B-4B79-81FC-9EDA549F42E0}"/>
              </a:ext>
            </a:extLst>
          </p:cNvPr>
          <p:cNvSpPr txBox="1"/>
          <p:nvPr userDrawn="1"/>
        </p:nvSpPr>
        <p:spPr>
          <a:xfrm>
            <a:off x="335280" y="6583680"/>
            <a:ext cx="141064" cy="138499"/>
          </a:xfrm>
          <a:prstGeom prst="rect">
            <a:avLst/>
          </a:prstGeom>
          <a:noFill/>
        </p:spPr>
        <p:txBody>
          <a:bodyPr wrap="none" lIns="0" tIns="0" rIns="0" bIns="0">
            <a:spAutoFit/>
          </a:bodyPr>
          <a:lstStyle>
            <a:defPPr>
              <a:defRPr lang="en-US"/>
            </a:defPPr>
            <a:lvl1pPr>
              <a:defRPr sz="900">
                <a:solidFill>
                  <a:schemeClr val="bg1">
                    <a:lumMod val="65000"/>
                  </a:schemeClr>
                </a:solidFill>
                <a:effectLst/>
                <a:ea typeface="Calibri" panose="020F0502020204030204" pitchFamily="34" charset="0"/>
              </a:defRPr>
            </a:lvl1pPr>
          </a:lstStyle>
          <a:p>
            <a:pPr lvl="0" algn="l"/>
            <a:fld id="{92D42452-866A-4309-9223-EB4D3983A7A8}" type="slidenum">
              <a:rPr lang="en-US" noProof="0" smtClean="0">
                <a:solidFill>
                  <a:schemeClr val="bg1">
                    <a:lumMod val="50000"/>
                  </a:schemeClr>
                </a:solidFill>
              </a:rPr>
              <a:pPr lvl="0" algn="l"/>
              <a:t>‹#›</a:t>
            </a:fld>
            <a:endParaRPr lang="en-US" noProof="0" dirty="0">
              <a:solidFill>
                <a:schemeClr val="bg1">
                  <a:lumMod val="50000"/>
                </a:schemeClr>
              </a:solidFill>
            </a:endParaRPr>
          </a:p>
        </p:txBody>
      </p:sp>
    </p:spTree>
    <p:custDataLst>
      <p:tags r:id="rId1"/>
    </p:custDataLst>
    <p:extLst>
      <p:ext uri="{BB962C8B-B14F-4D97-AF65-F5344CB8AC3E}">
        <p14:creationId xmlns:p14="http://schemas.microsoft.com/office/powerpoint/2010/main" val="3800108561"/>
      </p:ext>
    </p:extLst>
  </p:cSld>
  <p:clrMapOvr>
    <a:masterClrMapping/>
  </p:clrMapOvr>
  <p:transition>
    <p:fade/>
  </p:transition>
  <p:extLst>
    <p:ext uri="{DCECCB84-F9BA-43D5-87BE-67443E8EF086}">
      <p15:sldGuideLst xmlns:p15="http://schemas.microsoft.com/office/powerpoint/2012/main">
        <p15:guide id="1" pos="211">
          <p15:clr>
            <a:srgbClr val="FBAE40"/>
          </p15:clr>
        </p15:guide>
        <p15:guide id="2" pos="7469">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Divider Orange">
    <p:bg>
      <p:bgPr>
        <a:gradFill>
          <a:gsLst>
            <a:gs pos="0">
              <a:srgbClr val="FCB424"/>
            </a:gs>
            <a:gs pos="80000">
              <a:srgbClr val="EF7A34"/>
            </a:gs>
          </a:gsLst>
          <a:path path="circle">
            <a:fillToRect l="100000" b="100000"/>
          </a:path>
        </a:gradFill>
        <a:effectLst/>
      </p:bgPr>
    </p:bg>
    <p:spTree>
      <p:nvGrpSpPr>
        <p:cNvPr id="1" name=""/>
        <p:cNvGrpSpPr/>
        <p:nvPr/>
      </p:nvGrpSpPr>
      <p:grpSpPr>
        <a:xfrm>
          <a:off x="0" y="0"/>
          <a:ext cx="0" cy="0"/>
          <a:chOff x="0" y="0"/>
          <a:chExt cx="0" cy="0"/>
        </a:xfrm>
      </p:grpSpPr>
      <p:pic>
        <p:nvPicPr>
          <p:cNvPr id="7" name="Circle 1">
            <a:extLst>
              <a:ext uri="{FF2B5EF4-FFF2-40B4-BE49-F238E27FC236}">
                <a16:creationId xmlns:a16="http://schemas.microsoft.com/office/drawing/2014/main" id="{5284E45D-D953-49CA-BD12-FBA407E7484D}"/>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t="9192" b="28134"/>
          <a:stretch/>
        </p:blipFill>
        <p:spPr>
          <a:xfrm>
            <a:off x="0" y="0"/>
            <a:ext cx="10942320" cy="6858000"/>
          </a:xfrm>
          <a:prstGeom prst="rect">
            <a:avLst/>
          </a:prstGeom>
        </p:spPr>
      </p:pic>
      <p:pic>
        <p:nvPicPr>
          <p:cNvPr id="9" name="Circle 2">
            <a:extLst>
              <a:ext uri="{FF2B5EF4-FFF2-40B4-BE49-F238E27FC236}">
                <a16:creationId xmlns:a16="http://schemas.microsoft.com/office/drawing/2014/main" id="{3AD2EBC6-66D5-48D6-88F5-5753A1B24192}"/>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r="4646" b="41212"/>
          <a:stretch/>
        </p:blipFill>
        <p:spPr>
          <a:xfrm>
            <a:off x="4998720" y="2423160"/>
            <a:ext cx="7193280" cy="4434840"/>
          </a:xfrm>
          <a:prstGeom prst="rect">
            <a:avLst/>
          </a:prstGeom>
        </p:spPr>
      </p:pic>
      <p:pic>
        <p:nvPicPr>
          <p:cNvPr id="12" name="Circle 3">
            <a:extLst>
              <a:ext uri="{FF2B5EF4-FFF2-40B4-BE49-F238E27FC236}">
                <a16:creationId xmlns:a16="http://schemas.microsoft.com/office/drawing/2014/main" id="{C4702A37-AE61-4516-8697-964512427659}"/>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r="34055" b="4167"/>
          <a:stretch/>
        </p:blipFill>
        <p:spPr>
          <a:xfrm>
            <a:off x="8572500" y="1600200"/>
            <a:ext cx="3617976" cy="5257800"/>
          </a:xfrm>
          <a:prstGeom prst="rect">
            <a:avLst/>
          </a:prstGeom>
        </p:spPr>
      </p:pic>
      <p:pic>
        <p:nvPicPr>
          <p:cNvPr id="13" name="Circle 4">
            <a:extLst>
              <a:ext uri="{FF2B5EF4-FFF2-40B4-BE49-F238E27FC236}">
                <a16:creationId xmlns:a16="http://schemas.microsoft.com/office/drawing/2014/main" id="{05BEEFCE-2527-4BF0-BF4D-9571D933D4A6}"/>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40555" t="37500"/>
          <a:stretch/>
        </p:blipFill>
        <p:spPr>
          <a:xfrm>
            <a:off x="0" y="0"/>
            <a:ext cx="3261360" cy="3429000"/>
          </a:xfrm>
          <a:prstGeom prst="rect">
            <a:avLst/>
          </a:prstGeom>
        </p:spPr>
      </p:pic>
      <p:pic>
        <p:nvPicPr>
          <p:cNvPr id="14" name="Circle 5">
            <a:extLst>
              <a:ext uri="{FF2B5EF4-FFF2-40B4-BE49-F238E27FC236}">
                <a16:creationId xmlns:a16="http://schemas.microsoft.com/office/drawing/2014/main" id="{8ABEB82D-FAC8-4E93-A810-F06E093D46A5}"/>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t="61509"/>
          <a:stretch/>
        </p:blipFill>
        <p:spPr>
          <a:xfrm>
            <a:off x="685800" y="0"/>
            <a:ext cx="4038600" cy="1554480"/>
          </a:xfrm>
          <a:prstGeom prst="rect">
            <a:avLst/>
          </a:prstGeom>
        </p:spPr>
      </p:pic>
      <p:sp>
        <p:nvSpPr>
          <p:cNvPr id="2" name="Title 1">
            <a:extLst>
              <a:ext uri="{FF2B5EF4-FFF2-40B4-BE49-F238E27FC236}">
                <a16:creationId xmlns:a16="http://schemas.microsoft.com/office/drawing/2014/main" id="{16DBCD18-939C-4D8B-BF4D-BD4DF4142545}"/>
              </a:ext>
            </a:extLst>
          </p:cNvPr>
          <p:cNvSpPr>
            <a:spLocks noGrp="1"/>
          </p:cNvSpPr>
          <p:nvPr>
            <p:ph type="ctrTitle"/>
          </p:nvPr>
        </p:nvSpPr>
        <p:spPr>
          <a:xfrm>
            <a:off x="1524318" y="594360"/>
            <a:ext cx="9143682" cy="5303520"/>
          </a:xfrm>
        </p:spPr>
        <p:txBody>
          <a:bodyPr tIns="91440" bIns="91440" anchor="ctr" anchorCtr="1"/>
          <a:lstStyle>
            <a:lvl1pPr algn="l">
              <a:defRPr sz="4200">
                <a:solidFill>
                  <a:schemeClr val="bg1"/>
                </a:solidFill>
              </a:defRPr>
            </a:lvl1pPr>
          </a:lstStyle>
          <a:p>
            <a:r>
              <a:rPr lang="en-GB"/>
              <a:t>Click to edit Master title style</a:t>
            </a:r>
            <a:endParaRPr lang="en-US" dirty="0"/>
          </a:p>
        </p:txBody>
      </p:sp>
      <p:sp>
        <p:nvSpPr>
          <p:cNvPr id="8" name="Rectangle 7">
            <a:extLst>
              <a:ext uri="{FF2B5EF4-FFF2-40B4-BE49-F238E27FC236}">
                <a16:creationId xmlns:a16="http://schemas.microsoft.com/office/drawing/2014/main" id="{2FBAFEE0-AFBA-479B-8F09-B77E2DF359F1}"/>
              </a:ext>
            </a:extLst>
          </p:cNvPr>
          <p:cNvSpPr/>
          <p:nvPr userDrawn="1"/>
        </p:nvSpPr>
        <p:spPr>
          <a:xfrm>
            <a:off x="0" y="6263640"/>
            <a:ext cx="12192000" cy="594360"/>
          </a:xfrm>
          <a:prstGeom prst="rect">
            <a:avLst/>
          </a:prstGeom>
          <a:solidFill>
            <a:schemeClr val="accent2">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F94DAB0C-3981-4807-A2C8-5978941437E9}"/>
              </a:ext>
            </a:extLst>
          </p:cNvPr>
          <p:cNvSpPr/>
          <p:nvPr userDrawn="1"/>
        </p:nvSpPr>
        <p:spPr>
          <a:xfrm>
            <a:off x="0" y="6309360"/>
            <a:ext cx="12192000" cy="54864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C1CC8265-7C4C-4164-BE09-BEDD6EACFE70}"/>
              </a:ext>
            </a:extLst>
          </p:cNvPr>
          <p:cNvPicPr>
            <a:picLocks noChangeAspect="1"/>
          </p:cNvPicPr>
          <p:nvPr userDrawn="1"/>
        </p:nvPicPr>
        <p:blipFill>
          <a:blip r:embed="rId5"/>
          <a:srcRect/>
          <a:stretch/>
        </p:blipFill>
        <p:spPr>
          <a:xfrm>
            <a:off x="10779570" y="6492241"/>
            <a:ext cx="1097280" cy="182879"/>
          </a:xfrm>
          <a:prstGeom prst="rect">
            <a:avLst/>
          </a:prstGeom>
        </p:spPr>
      </p:pic>
      <p:sp>
        <p:nvSpPr>
          <p:cNvPr id="19" name="TextBox 18">
            <a:extLst>
              <a:ext uri="{FF2B5EF4-FFF2-40B4-BE49-F238E27FC236}">
                <a16:creationId xmlns:a16="http://schemas.microsoft.com/office/drawing/2014/main" id="{FDBBCE4B-CFEB-4D59-8FFA-38451CEC993A}"/>
              </a:ext>
            </a:extLst>
          </p:cNvPr>
          <p:cNvSpPr txBox="1"/>
          <p:nvPr userDrawn="1"/>
        </p:nvSpPr>
        <p:spPr>
          <a:xfrm>
            <a:off x="606029" y="6583680"/>
            <a:ext cx="1790555" cy="138499"/>
          </a:xfrm>
          <a:prstGeom prst="rect">
            <a:avLst/>
          </a:prstGeom>
          <a:noFill/>
        </p:spPr>
        <p:txBody>
          <a:bodyPr wrap="none" lIns="0" tIns="0" rIns="0" bIns="0">
            <a:spAutoFit/>
          </a:bodyPr>
          <a:lstStyle/>
          <a:p>
            <a:pPr algn="l"/>
            <a:r>
              <a:rPr lang="en-US" sz="900" dirty="0">
                <a:solidFill>
                  <a:schemeClr val="bg1">
                    <a:lumMod val="50000"/>
                  </a:schemeClr>
                </a:solidFill>
                <a:effectLst/>
                <a:latin typeface="+mn-lt"/>
                <a:ea typeface="Calibri" panose="020F0502020204030204" pitchFamily="34" charset="0"/>
              </a:rPr>
              <a:t>©2022 Discover Financial Services</a:t>
            </a:r>
            <a:endParaRPr lang="en-US" sz="900" dirty="0">
              <a:solidFill>
                <a:schemeClr val="bg1">
                  <a:lumMod val="50000"/>
                </a:schemeClr>
              </a:solidFill>
              <a:latin typeface="+mn-lt"/>
            </a:endParaRPr>
          </a:p>
        </p:txBody>
      </p:sp>
      <p:sp>
        <p:nvSpPr>
          <p:cNvPr id="20" name="TextBox 19">
            <a:extLst>
              <a:ext uri="{FF2B5EF4-FFF2-40B4-BE49-F238E27FC236}">
                <a16:creationId xmlns:a16="http://schemas.microsoft.com/office/drawing/2014/main" id="{4A40D502-889B-467A-8181-E86CF1525D1F}"/>
              </a:ext>
            </a:extLst>
          </p:cNvPr>
          <p:cNvSpPr txBox="1"/>
          <p:nvPr userDrawn="1"/>
        </p:nvSpPr>
        <p:spPr>
          <a:xfrm>
            <a:off x="335280" y="6583680"/>
            <a:ext cx="141064" cy="138499"/>
          </a:xfrm>
          <a:prstGeom prst="rect">
            <a:avLst/>
          </a:prstGeom>
          <a:noFill/>
        </p:spPr>
        <p:txBody>
          <a:bodyPr wrap="none" lIns="0" tIns="0" rIns="0" bIns="0">
            <a:spAutoFit/>
          </a:bodyPr>
          <a:lstStyle>
            <a:defPPr>
              <a:defRPr lang="en-US"/>
            </a:defPPr>
            <a:lvl1pPr>
              <a:defRPr sz="900">
                <a:solidFill>
                  <a:schemeClr val="bg1">
                    <a:lumMod val="65000"/>
                  </a:schemeClr>
                </a:solidFill>
                <a:effectLst/>
                <a:ea typeface="Calibri" panose="020F0502020204030204" pitchFamily="34" charset="0"/>
              </a:defRPr>
            </a:lvl1pPr>
          </a:lstStyle>
          <a:p>
            <a:pPr lvl="0" algn="l"/>
            <a:fld id="{92D42452-866A-4309-9223-EB4D3983A7A8}" type="slidenum">
              <a:rPr lang="en-US" noProof="0" smtClean="0">
                <a:solidFill>
                  <a:schemeClr val="bg1">
                    <a:lumMod val="50000"/>
                  </a:schemeClr>
                </a:solidFill>
              </a:rPr>
              <a:pPr lvl="0" algn="l"/>
              <a:t>‹#›</a:t>
            </a:fld>
            <a:endParaRPr lang="en-US" noProof="0" dirty="0">
              <a:solidFill>
                <a:schemeClr val="bg1">
                  <a:lumMod val="50000"/>
                </a:schemeClr>
              </a:solidFill>
            </a:endParaRPr>
          </a:p>
        </p:txBody>
      </p:sp>
    </p:spTree>
    <p:custDataLst>
      <p:tags r:id="rId1"/>
    </p:custDataLst>
    <p:extLst>
      <p:ext uri="{BB962C8B-B14F-4D97-AF65-F5344CB8AC3E}">
        <p14:creationId xmlns:p14="http://schemas.microsoft.com/office/powerpoint/2010/main" val="453867421"/>
      </p:ext>
    </p:extLst>
  </p:cSld>
  <p:clrMapOvr>
    <a:masterClrMapping/>
  </p:clrMapOvr>
  <p:transition>
    <p:fade/>
  </p:transition>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Divider Navy">
    <p:bg>
      <p:bgPr>
        <a:gradFill>
          <a:gsLst>
            <a:gs pos="0">
              <a:schemeClr val="tx2">
                <a:lumMod val="75000"/>
                <a:lumOff val="25000"/>
              </a:schemeClr>
            </a:gs>
            <a:gs pos="80000">
              <a:schemeClr val="tx2">
                <a:lumMod val="90000"/>
                <a:lumOff val="10000"/>
              </a:schemeClr>
            </a:gs>
          </a:gsLst>
          <a:path path="circle">
            <a:fillToRect l="100000" b="100000"/>
          </a:path>
        </a:gradFill>
        <a:effectLst/>
      </p:bgPr>
    </p:bg>
    <p:spTree>
      <p:nvGrpSpPr>
        <p:cNvPr id="1" name=""/>
        <p:cNvGrpSpPr/>
        <p:nvPr/>
      </p:nvGrpSpPr>
      <p:grpSpPr>
        <a:xfrm>
          <a:off x="0" y="0"/>
          <a:ext cx="0" cy="0"/>
          <a:chOff x="0" y="0"/>
          <a:chExt cx="0" cy="0"/>
        </a:xfrm>
      </p:grpSpPr>
      <p:pic>
        <p:nvPicPr>
          <p:cNvPr id="7" name="Circle 1">
            <a:extLst>
              <a:ext uri="{FF2B5EF4-FFF2-40B4-BE49-F238E27FC236}">
                <a16:creationId xmlns:a16="http://schemas.microsoft.com/office/drawing/2014/main" id="{A1C0BDF5-BCBB-48BF-988D-345ED2FE19C5}"/>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t="9192" b="28134"/>
          <a:stretch/>
        </p:blipFill>
        <p:spPr>
          <a:xfrm>
            <a:off x="0" y="0"/>
            <a:ext cx="10942320" cy="6858000"/>
          </a:xfrm>
          <a:prstGeom prst="rect">
            <a:avLst/>
          </a:prstGeom>
        </p:spPr>
      </p:pic>
      <p:pic>
        <p:nvPicPr>
          <p:cNvPr id="8" name="Circle 2">
            <a:extLst>
              <a:ext uri="{FF2B5EF4-FFF2-40B4-BE49-F238E27FC236}">
                <a16:creationId xmlns:a16="http://schemas.microsoft.com/office/drawing/2014/main" id="{005B2E41-F335-4EE4-B520-C793433F61F8}"/>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r="4646" b="41212"/>
          <a:stretch/>
        </p:blipFill>
        <p:spPr>
          <a:xfrm>
            <a:off x="4998720" y="2423160"/>
            <a:ext cx="7193280" cy="4434840"/>
          </a:xfrm>
          <a:prstGeom prst="rect">
            <a:avLst/>
          </a:prstGeom>
        </p:spPr>
      </p:pic>
      <p:pic>
        <p:nvPicPr>
          <p:cNvPr id="9" name="Circle 3">
            <a:extLst>
              <a:ext uri="{FF2B5EF4-FFF2-40B4-BE49-F238E27FC236}">
                <a16:creationId xmlns:a16="http://schemas.microsoft.com/office/drawing/2014/main" id="{73BFFC3A-E2B9-4DC4-A9EE-251FA7078C17}"/>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r="34055" b="4167"/>
          <a:stretch/>
        </p:blipFill>
        <p:spPr>
          <a:xfrm>
            <a:off x="8572500" y="1600200"/>
            <a:ext cx="3617976" cy="5257800"/>
          </a:xfrm>
          <a:prstGeom prst="rect">
            <a:avLst/>
          </a:prstGeom>
        </p:spPr>
      </p:pic>
      <p:pic>
        <p:nvPicPr>
          <p:cNvPr id="13" name="Circle 4">
            <a:extLst>
              <a:ext uri="{FF2B5EF4-FFF2-40B4-BE49-F238E27FC236}">
                <a16:creationId xmlns:a16="http://schemas.microsoft.com/office/drawing/2014/main" id="{556E5C58-7A83-457B-9534-01C42A7B45E2}"/>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40555" t="37500"/>
          <a:stretch/>
        </p:blipFill>
        <p:spPr>
          <a:xfrm>
            <a:off x="0" y="0"/>
            <a:ext cx="3261360" cy="3429000"/>
          </a:xfrm>
          <a:prstGeom prst="rect">
            <a:avLst/>
          </a:prstGeom>
        </p:spPr>
      </p:pic>
      <p:pic>
        <p:nvPicPr>
          <p:cNvPr id="14" name="Circle 5">
            <a:extLst>
              <a:ext uri="{FF2B5EF4-FFF2-40B4-BE49-F238E27FC236}">
                <a16:creationId xmlns:a16="http://schemas.microsoft.com/office/drawing/2014/main" id="{4705CFC6-B37C-402E-B8CF-587B84311238}"/>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t="61509"/>
          <a:stretch/>
        </p:blipFill>
        <p:spPr>
          <a:xfrm>
            <a:off x="685800" y="0"/>
            <a:ext cx="4038600" cy="1554480"/>
          </a:xfrm>
          <a:prstGeom prst="rect">
            <a:avLst/>
          </a:prstGeom>
        </p:spPr>
      </p:pic>
      <p:sp>
        <p:nvSpPr>
          <p:cNvPr id="2" name="Title 1">
            <a:extLst>
              <a:ext uri="{FF2B5EF4-FFF2-40B4-BE49-F238E27FC236}">
                <a16:creationId xmlns:a16="http://schemas.microsoft.com/office/drawing/2014/main" id="{16DBCD18-939C-4D8B-BF4D-BD4DF4142545}"/>
              </a:ext>
            </a:extLst>
          </p:cNvPr>
          <p:cNvSpPr>
            <a:spLocks noGrp="1"/>
          </p:cNvSpPr>
          <p:nvPr>
            <p:ph type="ctrTitle"/>
          </p:nvPr>
        </p:nvSpPr>
        <p:spPr>
          <a:xfrm>
            <a:off x="1524318" y="593725"/>
            <a:ext cx="9143682" cy="5303520"/>
          </a:xfrm>
        </p:spPr>
        <p:txBody>
          <a:bodyPr tIns="91440" bIns="91440" anchor="ctr" anchorCtr="1"/>
          <a:lstStyle>
            <a:lvl1pPr algn="l">
              <a:defRPr sz="4200">
                <a:solidFill>
                  <a:schemeClr val="bg1"/>
                </a:solidFill>
              </a:defRPr>
            </a:lvl1pPr>
          </a:lstStyle>
          <a:p>
            <a:r>
              <a:rPr lang="en-GB"/>
              <a:t>Click to edit Master title style</a:t>
            </a:r>
            <a:endParaRPr lang="en-US" dirty="0"/>
          </a:p>
        </p:txBody>
      </p:sp>
      <p:sp>
        <p:nvSpPr>
          <p:cNvPr id="10" name="Rectangle 9">
            <a:extLst>
              <a:ext uri="{FF2B5EF4-FFF2-40B4-BE49-F238E27FC236}">
                <a16:creationId xmlns:a16="http://schemas.microsoft.com/office/drawing/2014/main" id="{17881DC4-4669-46C4-937B-091CFD39DC6C}"/>
              </a:ext>
            </a:extLst>
          </p:cNvPr>
          <p:cNvSpPr/>
          <p:nvPr userDrawn="1"/>
        </p:nvSpPr>
        <p:spPr>
          <a:xfrm>
            <a:off x="0" y="6263640"/>
            <a:ext cx="12192000" cy="594360"/>
          </a:xfrm>
          <a:prstGeom prst="rect">
            <a:avLst/>
          </a:prstGeom>
          <a:solidFill>
            <a:schemeClr val="tx2">
              <a:lumMod val="50000"/>
              <a:lumOff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1" name="Rectangle 10">
            <a:extLst>
              <a:ext uri="{FF2B5EF4-FFF2-40B4-BE49-F238E27FC236}">
                <a16:creationId xmlns:a16="http://schemas.microsoft.com/office/drawing/2014/main" id="{757301BF-2C2B-49CB-B420-F3AAEE744A49}"/>
              </a:ext>
            </a:extLst>
          </p:cNvPr>
          <p:cNvSpPr/>
          <p:nvPr userDrawn="1"/>
        </p:nvSpPr>
        <p:spPr>
          <a:xfrm>
            <a:off x="0" y="6309360"/>
            <a:ext cx="12192000" cy="54864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D3D024BA-0B33-4C8D-B1D6-A256A899EB64}"/>
              </a:ext>
            </a:extLst>
          </p:cNvPr>
          <p:cNvPicPr>
            <a:picLocks noChangeAspect="1"/>
          </p:cNvPicPr>
          <p:nvPr userDrawn="1"/>
        </p:nvPicPr>
        <p:blipFill>
          <a:blip r:embed="rId5"/>
          <a:srcRect/>
          <a:stretch/>
        </p:blipFill>
        <p:spPr>
          <a:xfrm>
            <a:off x="10779570" y="6492241"/>
            <a:ext cx="1097280" cy="182879"/>
          </a:xfrm>
          <a:prstGeom prst="rect">
            <a:avLst/>
          </a:prstGeom>
        </p:spPr>
      </p:pic>
      <p:sp>
        <p:nvSpPr>
          <p:cNvPr id="19" name="TextBox 18">
            <a:extLst>
              <a:ext uri="{FF2B5EF4-FFF2-40B4-BE49-F238E27FC236}">
                <a16:creationId xmlns:a16="http://schemas.microsoft.com/office/drawing/2014/main" id="{3B16A4FE-BFED-4BF0-A362-CD89F5B1610A}"/>
              </a:ext>
            </a:extLst>
          </p:cNvPr>
          <p:cNvSpPr txBox="1"/>
          <p:nvPr userDrawn="1"/>
        </p:nvSpPr>
        <p:spPr>
          <a:xfrm>
            <a:off x="606029" y="6583680"/>
            <a:ext cx="1790555" cy="138499"/>
          </a:xfrm>
          <a:prstGeom prst="rect">
            <a:avLst/>
          </a:prstGeom>
          <a:noFill/>
        </p:spPr>
        <p:txBody>
          <a:bodyPr wrap="none" lIns="0" tIns="0" rIns="0" bIns="0">
            <a:spAutoFit/>
          </a:bodyPr>
          <a:lstStyle/>
          <a:p>
            <a:pPr algn="l"/>
            <a:r>
              <a:rPr lang="en-US" sz="900" dirty="0">
                <a:solidFill>
                  <a:schemeClr val="bg1">
                    <a:lumMod val="50000"/>
                  </a:schemeClr>
                </a:solidFill>
                <a:effectLst/>
                <a:latin typeface="+mn-lt"/>
                <a:ea typeface="Calibri" panose="020F0502020204030204" pitchFamily="34" charset="0"/>
              </a:rPr>
              <a:t>©2022 Discover Financial Services</a:t>
            </a:r>
            <a:endParaRPr lang="en-US" sz="900" dirty="0">
              <a:solidFill>
                <a:schemeClr val="bg1">
                  <a:lumMod val="50000"/>
                </a:schemeClr>
              </a:solidFill>
              <a:latin typeface="+mn-lt"/>
            </a:endParaRPr>
          </a:p>
        </p:txBody>
      </p:sp>
      <p:sp>
        <p:nvSpPr>
          <p:cNvPr id="20" name="TextBox 19">
            <a:extLst>
              <a:ext uri="{FF2B5EF4-FFF2-40B4-BE49-F238E27FC236}">
                <a16:creationId xmlns:a16="http://schemas.microsoft.com/office/drawing/2014/main" id="{66B052B7-1AFF-49EB-9C72-FAF759BE1AB4}"/>
              </a:ext>
            </a:extLst>
          </p:cNvPr>
          <p:cNvSpPr txBox="1"/>
          <p:nvPr userDrawn="1"/>
        </p:nvSpPr>
        <p:spPr>
          <a:xfrm>
            <a:off x="335280" y="6583680"/>
            <a:ext cx="141064" cy="138499"/>
          </a:xfrm>
          <a:prstGeom prst="rect">
            <a:avLst/>
          </a:prstGeom>
          <a:noFill/>
        </p:spPr>
        <p:txBody>
          <a:bodyPr wrap="none" lIns="0" tIns="0" rIns="0" bIns="0">
            <a:spAutoFit/>
          </a:bodyPr>
          <a:lstStyle>
            <a:defPPr>
              <a:defRPr lang="en-US"/>
            </a:defPPr>
            <a:lvl1pPr>
              <a:defRPr sz="900">
                <a:solidFill>
                  <a:schemeClr val="bg1">
                    <a:lumMod val="65000"/>
                  </a:schemeClr>
                </a:solidFill>
                <a:effectLst/>
                <a:ea typeface="Calibri" panose="020F0502020204030204" pitchFamily="34" charset="0"/>
              </a:defRPr>
            </a:lvl1pPr>
          </a:lstStyle>
          <a:p>
            <a:pPr lvl="0" algn="l"/>
            <a:fld id="{92D42452-866A-4309-9223-EB4D3983A7A8}" type="slidenum">
              <a:rPr lang="en-US" noProof="0" smtClean="0">
                <a:solidFill>
                  <a:schemeClr val="bg1">
                    <a:lumMod val="50000"/>
                  </a:schemeClr>
                </a:solidFill>
              </a:rPr>
              <a:pPr lvl="0" algn="l"/>
              <a:t>‹#›</a:t>
            </a:fld>
            <a:endParaRPr lang="en-US" noProof="0" dirty="0">
              <a:solidFill>
                <a:schemeClr val="bg1">
                  <a:lumMod val="50000"/>
                </a:schemeClr>
              </a:solidFill>
            </a:endParaRPr>
          </a:p>
        </p:txBody>
      </p:sp>
    </p:spTree>
    <p:custDataLst>
      <p:tags r:id="rId1"/>
    </p:custDataLst>
    <p:extLst>
      <p:ext uri="{BB962C8B-B14F-4D97-AF65-F5344CB8AC3E}">
        <p14:creationId xmlns:p14="http://schemas.microsoft.com/office/powerpoint/2010/main" val="1990920242"/>
      </p:ext>
    </p:extLst>
  </p:cSld>
  <p:clrMapOvr>
    <a:masterClrMapping/>
  </p:clrMapOvr>
  <p:transition>
    <p:fade/>
  </p:transition>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Divider Lt Gray">
    <p:bg>
      <p:bgPr>
        <a:gradFill>
          <a:gsLst>
            <a:gs pos="0">
              <a:schemeClr val="bg2">
                <a:lumMod val="60000"/>
                <a:lumOff val="40000"/>
              </a:schemeClr>
            </a:gs>
            <a:gs pos="80000">
              <a:schemeClr val="bg2"/>
            </a:gs>
          </a:gsLst>
          <a:path path="circle">
            <a:fillToRect l="100000" b="100000"/>
          </a:path>
        </a:gradFill>
        <a:effectLst/>
      </p:bgPr>
    </p:bg>
    <p:spTree>
      <p:nvGrpSpPr>
        <p:cNvPr id="1" name=""/>
        <p:cNvGrpSpPr/>
        <p:nvPr/>
      </p:nvGrpSpPr>
      <p:grpSpPr>
        <a:xfrm>
          <a:off x="0" y="0"/>
          <a:ext cx="0" cy="0"/>
          <a:chOff x="0" y="0"/>
          <a:chExt cx="0" cy="0"/>
        </a:xfrm>
      </p:grpSpPr>
      <p:pic>
        <p:nvPicPr>
          <p:cNvPr id="9" name="Circle 1">
            <a:extLst>
              <a:ext uri="{FF2B5EF4-FFF2-40B4-BE49-F238E27FC236}">
                <a16:creationId xmlns:a16="http://schemas.microsoft.com/office/drawing/2014/main" id="{B98CAB67-E615-4E14-8E78-45A5B291085E}"/>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t="9192" b="28134"/>
          <a:stretch/>
        </p:blipFill>
        <p:spPr>
          <a:xfrm>
            <a:off x="0" y="0"/>
            <a:ext cx="10942320" cy="6858000"/>
          </a:xfrm>
          <a:prstGeom prst="rect">
            <a:avLst/>
          </a:prstGeom>
        </p:spPr>
      </p:pic>
      <p:pic>
        <p:nvPicPr>
          <p:cNvPr id="10" name="Circle 2">
            <a:extLst>
              <a:ext uri="{FF2B5EF4-FFF2-40B4-BE49-F238E27FC236}">
                <a16:creationId xmlns:a16="http://schemas.microsoft.com/office/drawing/2014/main" id="{31109005-C0E7-4BC0-BCFE-FF8E2EE3117D}"/>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r="4646" b="41212"/>
          <a:stretch/>
        </p:blipFill>
        <p:spPr>
          <a:xfrm>
            <a:off x="4998720" y="2423160"/>
            <a:ext cx="7193280" cy="4434840"/>
          </a:xfrm>
          <a:prstGeom prst="rect">
            <a:avLst/>
          </a:prstGeom>
        </p:spPr>
      </p:pic>
      <p:pic>
        <p:nvPicPr>
          <p:cNvPr id="11" name="Circle 3">
            <a:extLst>
              <a:ext uri="{FF2B5EF4-FFF2-40B4-BE49-F238E27FC236}">
                <a16:creationId xmlns:a16="http://schemas.microsoft.com/office/drawing/2014/main" id="{04F904A0-3302-48F7-9783-D6C722EC3DF1}"/>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r="34055" b="4167"/>
          <a:stretch/>
        </p:blipFill>
        <p:spPr>
          <a:xfrm>
            <a:off x="8572500" y="1600200"/>
            <a:ext cx="3617976" cy="5257800"/>
          </a:xfrm>
          <a:prstGeom prst="rect">
            <a:avLst/>
          </a:prstGeom>
        </p:spPr>
      </p:pic>
      <p:pic>
        <p:nvPicPr>
          <p:cNvPr id="13" name="Circle 4">
            <a:extLst>
              <a:ext uri="{FF2B5EF4-FFF2-40B4-BE49-F238E27FC236}">
                <a16:creationId xmlns:a16="http://schemas.microsoft.com/office/drawing/2014/main" id="{FCAF61E9-8CCA-4A89-89D4-1F98EA2FBA00}"/>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40555" t="37500"/>
          <a:stretch/>
        </p:blipFill>
        <p:spPr>
          <a:xfrm>
            <a:off x="0" y="0"/>
            <a:ext cx="3261360" cy="3429000"/>
          </a:xfrm>
          <a:prstGeom prst="rect">
            <a:avLst/>
          </a:prstGeom>
        </p:spPr>
      </p:pic>
      <p:pic>
        <p:nvPicPr>
          <p:cNvPr id="14" name="Circle 5">
            <a:extLst>
              <a:ext uri="{FF2B5EF4-FFF2-40B4-BE49-F238E27FC236}">
                <a16:creationId xmlns:a16="http://schemas.microsoft.com/office/drawing/2014/main" id="{C2D17B5E-B975-434B-B75A-FA63D51C1E6D}"/>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t="61509"/>
          <a:stretch/>
        </p:blipFill>
        <p:spPr>
          <a:xfrm>
            <a:off x="685800" y="0"/>
            <a:ext cx="4038600" cy="1554480"/>
          </a:xfrm>
          <a:prstGeom prst="rect">
            <a:avLst/>
          </a:prstGeom>
        </p:spPr>
      </p:pic>
      <p:sp>
        <p:nvSpPr>
          <p:cNvPr id="2" name="Title 1">
            <a:extLst>
              <a:ext uri="{FF2B5EF4-FFF2-40B4-BE49-F238E27FC236}">
                <a16:creationId xmlns:a16="http://schemas.microsoft.com/office/drawing/2014/main" id="{16DBCD18-939C-4D8B-BF4D-BD4DF4142545}"/>
              </a:ext>
            </a:extLst>
          </p:cNvPr>
          <p:cNvSpPr>
            <a:spLocks noGrp="1"/>
          </p:cNvSpPr>
          <p:nvPr>
            <p:ph type="ctrTitle"/>
          </p:nvPr>
        </p:nvSpPr>
        <p:spPr>
          <a:xfrm>
            <a:off x="1524318" y="593725"/>
            <a:ext cx="9143682" cy="5303520"/>
          </a:xfrm>
        </p:spPr>
        <p:txBody>
          <a:bodyPr tIns="91440" bIns="91440" anchor="ctr" anchorCtr="1"/>
          <a:lstStyle>
            <a:lvl1pPr algn="l">
              <a:defRPr sz="4200">
                <a:solidFill>
                  <a:schemeClr val="tx2"/>
                </a:solidFill>
              </a:defRPr>
            </a:lvl1pPr>
          </a:lstStyle>
          <a:p>
            <a:r>
              <a:rPr lang="en-GB"/>
              <a:t>Click to edit Master title style</a:t>
            </a:r>
            <a:endParaRPr lang="en-US" dirty="0"/>
          </a:p>
        </p:txBody>
      </p:sp>
      <p:sp>
        <p:nvSpPr>
          <p:cNvPr id="7" name="Rectangle 6">
            <a:extLst>
              <a:ext uri="{FF2B5EF4-FFF2-40B4-BE49-F238E27FC236}">
                <a16:creationId xmlns:a16="http://schemas.microsoft.com/office/drawing/2014/main" id="{375A75BC-C709-4260-8343-497B4DBF2DAE}"/>
              </a:ext>
            </a:extLst>
          </p:cNvPr>
          <p:cNvSpPr/>
          <p:nvPr userDrawn="1"/>
        </p:nvSpPr>
        <p:spPr>
          <a:xfrm>
            <a:off x="0" y="6263640"/>
            <a:ext cx="12192000" cy="594360"/>
          </a:xfrm>
          <a:prstGeom prst="rect">
            <a:avLst/>
          </a:prstGeom>
          <a:solidFill>
            <a:schemeClr val="bg2">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8" name="Rectangle 7">
            <a:extLst>
              <a:ext uri="{FF2B5EF4-FFF2-40B4-BE49-F238E27FC236}">
                <a16:creationId xmlns:a16="http://schemas.microsoft.com/office/drawing/2014/main" id="{1E910D65-3435-46DC-8A51-B8B474B953F7}"/>
              </a:ext>
            </a:extLst>
          </p:cNvPr>
          <p:cNvSpPr/>
          <p:nvPr userDrawn="1"/>
        </p:nvSpPr>
        <p:spPr>
          <a:xfrm>
            <a:off x="0" y="6309360"/>
            <a:ext cx="12192000" cy="54864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3F675864-98A9-463C-AEF1-82626DF0E13C}"/>
              </a:ext>
            </a:extLst>
          </p:cNvPr>
          <p:cNvPicPr>
            <a:picLocks noChangeAspect="1"/>
          </p:cNvPicPr>
          <p:nvPr userDrawn="1"/>
        </p:nvPicPr>
        <p:blipFill>
          <a:blip r:embed="rId5"/>
          <a:srcRect/>
          <a:stretch/>
        </p:blipFill>
        <p:spPr>
          <a:xfrm>
            <a:off x="10779570" y="6492241"/>
            <a:ext cx="1097280" cy="182879"/>
          </a:xfrm>
          <a:prstGeom prst="rect">
            <a:avLst/>
          </a:prstGeom>
        </p:spPr>
      </p:pic>
      <p:sp>
        <p:nvSpPr>
          <p:cNvPr id="19" name="TextBox 18">
            <a:extLst>
              <a:ext uri="{FF2B5EF4-FFF2-40B4-BE49-F238E27FC236}">
                <a16:creationId xmlns:a16="http://schemas.microsoft.com/office/drawing/2014/main" id="{22F20136-60F9-4E95-B8B7-A6B391BEE859}"/>
              </a:ext>
            </a:extLst>
          </p:cNvPr>
          <p:cNvSpPr txBox="1"/>
          <p:nvPr userDrawn="1"/>
        </p:nvSpPr>
        <p:spPr>
          <a:xfrm>
            <a:off x="606029" y="6583680"/>
            <a:ext cx="1790555" cy="138499"/>
          </a:xfrm>
          <a:prstGeom prst="rect">
            <a:avLst/>
          </a:prstGeom>
          <a:noFill/>
        </p:spPr>
        <p:txBody>
          <a:bodyPr wrap="none" lIns="0" tIns="0" rIns="0" bIns="0">
            <a:spAutoFit/>
          </a:bodyPr>
          <a:lstStyle/>
          <a:p>
            <a:pPr algn="l"/>
            <a:r>
              <a:rPr lang="en-US" sz="900" dirty="0">
                <a:solidFill>
                  <a:schemeClr val="bg1">
                    <a:lumMod val="50000"/>
                  </a:schemeClr>
                </a:solidFill>
                <a:effectLst/>
                <a:latin typeface="+mn-lt"/>
                <a:ea typeface="Calibri" panose="020F0502020204030204" pitchFamily="34" charset="0"/>
              </a:rPr>
              <a:t>©2022 Discover Financial Services</a:t>
            </a:r>
            <a:endParaRPr lang="en-US" sz="900" dirty="0">
              <a:solidFill>
                <a:schemeClr val="bg1">
                  <a:lumMod val="50000"/>
                </a:schemeClr>
              </a:solidFill>
              <a:latin typeface="+mn-lt"/>
            </a:endParaRPr>
          </a:p>
        </p:txBody>
      </p:sp>
      <p:sp>
        <p:nvSpPr>
          <p:cNvPr id="20" name="TextBox 19">
            <a:extLst>
              <a:ext uri="{FF2B5EF4-FFF2-40B4-BE49-F238E27FC236}">
                <a16:creationId xmlns:a16="http://schemas.microsoft.com/office/drawing/2014/main" id="{513ADB97-822B-47E5-9E99-8AEA04FF8517}"/>
              </a:ext>
            </a:extLst>
          </p:cNvPr>
          <p:cNvSpPr txBox="1"/>
          <p:nvPr userDrawn="1"/>
        </p:nvSpPr>
        <p:spPr>
          <a:xfrm>
            <a:off x="335280" y="6583680"/>
            <a:ext cx="141064" cy="138499"/>
          </a:xfrm>
          <a:prstGeom prst="rect">
            <a:avLst/>
          </a:prstGeom>
          <a:noFill/>
        </p:spPr>
        <p:txBody>
          <a:bodyPr wrap="none" lIns="0" tIns="0" rIns="0" bIns="0">
            <a:spAutoFit/>
          </a:bodyPr>
          <a:lstStyle>
            <a:defPPr>
              <a:defRPr lang="en-US"/>
            </a:defPPr>
            <a:lvl1pPr>
              <a:defRPr sz="900">
                <a:solidFill>
                  <a:schemeClr val="bg1">
                    <a:lumMod val="65000"/>
                  </a:schemeClr>
                </a:solidFill>
                <a:effectLst/>
                <a:ea typeface="Calibri" panose="020F0502020204030204" pitchFamily="34" charset="0"/>
              </a:defRPr>
            </a:lvl1pPr>
          </a:lstStyle>
          <a:p>
            <a:pPr lvl="0" algn="l"/>
            <a:fld id="{92D42452-866A-4309-9223-EB4D3983A7A8}" type="slidenum">
              <a:rPr lang="en-US" noProof="0" smtClean="0">
                <a:solidFill>
                  <a:schemeClr val="bg1">
                    <a:lumMod val="50000"/>
                  </a:schemeClr>
                </a:solidFill>
              </a:rPr>
              <a:pPr lvl="0" algn="l"/>
              <a:t>‹#›</a:t>
            </a:fld>
            <a:endParaRPr lang="en-US" noProof="0" dirty="0">
              <a:solidFill>
                <a:schemeClr val="bg1">
                  <a:lumMod val="50000"/>
                </a:schemeClr>
              </a:solidFill>
            </a:endParaRPr>
          </a:p>
        </p:txBody>
      </p:sp>
    </p:spTree>
    <p:custDataLst>
      <p:tags r:id="rId1"/>
    </p:custDataLst>
    <p:extLst>
      <p:ext uri="{BB962C8B-B14F-4D97-AF65-F5344CB8AC3E}">
        <p14:creationId xmlns:p14="http://schemas.microsoft.com/office/powerpoint/2010/main" val="1198402560"/>
      </p:ext>
    </p:extLst>
  </p:cSld>
  <p:clrMapOvr>
    <a:masterClrMapping/>
  </p:clrMapOvr>
  <p:transition>
    <p:fade/>
  </p:transition>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Photo Layout 1">
    <p:bg>
      <p:bgPr>
        <a:gradFill flip="none" rotWithShape="1">
          <a:gsLst>
            <a:gs pos="0">
              <a:srgbClr val="FCB424"/>
            </a:gs>
            <a:gs pos="80000">
              <a:srgbClr val="EF7A34"/>
            </a:gs>
          </a:gsLst>
          <a:path path="circle">
            <a:fillToRect l="100000" b="100000"/>
          </a:path>
          <a:tileRect t="-100000" r="-100000"/>
        </a:gradFill>
        <a:effectLst/>
      </p:bgPr>
    </p:bg>
    <p:spTree>
      <p:nvGrpSpPr>
        <p:cNvPr id="1" name=""/>
        <p:cNvGrpSpPr/>
        <p:nvPr/>
      </p:nvGrpSpPr>
      <p:grpSpPr>
        <a:xfrm>
          <a:off x="0" y="0"/>
          <a:ext cx="0" cy="0"/>
          <a:chOff x="0" y="0"/>
          <a:chExt cx="0" cy="0"/>
        </a:xfrm>
      </p:grpSpPr>
      <p:pic>
        <p:nvPicPr>
          <p:cNvPr id="7" name="Circle 1">
            <a:extLst>
              <a:ext uri="{FF2B5EF4-FFF2-40B4-BE49-F238E27FC236}">
                <a16:creationId xmlns:a16="http://schemas.microsoft.com/office/drawing/2014/main" id="{EA02509E-3C4A-4046-A75B-DD212B64C14E}"/>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t="9192" b="28134"/>
          <a:stretch/>
        </p:blipFill>
        <p:spPr>
          <a:xfrm>
            <a:off x="0" y="0"/>
            <a:ext cx="10942320" cy="6858000"/>
          </a:xfrm>
          <a:prstGeom prst="rect">
            <a:avLst/>
          </a:prstGeom>
        </p:spPr>
      </p:pic>
      <p:pic>
        <p:nvPicPr>
          <p:cNvPr id="9" name="Circle 2">
            <a:extLst>
              <a:ext uri="{FF2B5EF4-FFF2-40B4-BE49-F238E27FC236}">
                <a16:creationId xmlns:a16="http://schemas.microsoft.com/office/drawing/2014/main" id="{CA678D74-D171-4BDA-B9E7-6D835B73D726}"/>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r="4646" b="41212"/>
          <a:stretch/>
        </p:blipFill>
        <p:spPr>
          <a:xfrm>
            <a:off x="4998720" y="2423160"/>
            <a:ext cx="7193280" cy="4434840"/>
          </a:xfrm>
          <a:prstGeom prst="rect">
            <a:avLst/>
          </a:prstGeom>
        </p:spPr>
      </p:pic>
      <p:pic>
        <p:nvPicPr>
          <p:cNvPr id="10" name="Circle 3">
            <a:extLst>
              <a:ext uri="{FF2B5EF4-FFF2-40B4-BE49-F238E27FC236}">
                <a16:creationId xmlns:a16="http://schemas.microsoft.com/office/drawing/2014/main" id="{D1405C83-6EEB-4BBC-BC38-1FDD5EC5AA02}"/>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r="34055" b="4167"/>
          <a:stretch/>
        </p:blipFill>
        <p:spPr>
          <a:xfrm>
            <a:off x="8572500" y="1600200"/>
            <a:ext cx="3617976" cy="5257800"/>
          </a:xfrm>
          <a:prstGeom prst="rect">
            <a:avLst/>
          </a:prstGeom>
        </p:spPr>
      </p:pic>
      <p:pic>
        <p:nvPicPr>
          <p:cNvPr id="11" name="Circle 4">
            <a:extLst>
              <a:ext uri="{FF2B5EF4-FFF2-40B4-BE49-F238E27FC236}">
                <a16:creationId xmlns:a16="http://schemas.microsoft.com/office/drawing/2014/main" id="{32195EB7-285D-4FA3-9B55-CC8120CB122B}"/>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40555" t="37500"/>
          <a:stretch/>
        </p:blipFill>
        <p:spPr>
          <a:xfrm>
            <a:off x="0" y="0"/>
            <a:ext cx="3261360" cy="3429000"/>
          </a:xfrm>
          <a:prstGeom prst="rect">
            <a:avLst/>
          </a:prstGeom>
        </p:spPr>
      </p:pic>
      <p:pic>
        <p:nvPicPr>
          <p:cNvPr id="12" name="Circle 5">
            <a:extLst>
              <a:ext uri="{FF2B5EF4-FFF2-40B4-BE49-F238E27FC236}">
                <a16:creationId xmlns:a16="http://schemas.microsoft.com/office/drawing/2014/main" id="{027F7991-A094-400F-A0A8-2D02D0F9CD4A}"/>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t="61509"/>
          <a:stretch/>
        </p:blipFill>
        <p:spPr>
          <a:xfrm>
            <a:off x="685800" y="0"/>
            <a:ext cx="4038600" cy="1554480"/>
          </a:xfrm>
          <a:prstGeom prst="rect">
            <a:avLst/>
          </a:prstGeom>
        </p:spPr>
      </p:pic>
      <p:sp>
        <p:nvSpPr>
          <p:cNvPr id="13" name="Rectangle 12">
            <a:extLst>
              <a:ext uri="{FF2B5EF4-FFF2-40B4-BE49-F238E27FC236}">
                <a16:creationId xmlns:a16="http://schemas.microsoft.com/office/drawing/2014/main" id="{CB03B11A-9588-4325-A544-A554AF6025F5}"/>
              </a:ext>
            </a:extLst>
          </p:cNvPr>
          <p:cNvSpPr/>
          <p:nvPr userDrawn="1"/>
        </p:nvSpPr>
        <p:spPr>
          <a:xfrm>
            <a:off x="0" y="6263640"/>
            <a:ext cx="12192000" cy="594360"/>
          </a:xfrm>
          <a:prstGeom prst="rect">
            <a:avLst/>
          </a:prstGeom>
          <a:solidFill>
            <a:schemeClr val="accent2">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342A9E1-B795-4572-B7B6-93A29AC704F7}"/>
              </a:ext>
            </a:extLst>
          </p:cNvPr>
          <p:cNvSpPr/>
          <p:nvPr userDrawn="1"/>
        </p:nvSpPr>
        <p:spPr>
          <a:xfrm>
            <a:off x="0" y="6309360"/>
            <a:ext cx="12192000" cy="54864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AB31C68C-D280-44C1-AE74-4B169173A8FD}"/>
              </a:ext>
            </a:extLst>
          </p:cNvPr>
          <p:cNvPicPr>
            <a:picLocks noChangeAspect="1"/>
          </p:cNvPicPr>
          <p:nvPr userDrawn="1"/>
        </p:nvPicPr>
        <p:blipFill>
          <a:blip r:embed="rId5"/>
          <a:srcRect/>
          <a:stretch/>
        </p:blipFill>
        <p:spPr>
          <a:xfrm>
            <a:off x="10779570" y="6492241"/>
            <a:ext cx="1097280" cy="182879"/>
          </a:xfrm>
          <a:prstGeom prst="rect">
            <a:avLst/>
          </a:prstGeom>
        </p:spPr>
      </p:pic>
      <p:sp>
        <p:nvSpPr>
          <p:cNvPr id="5" name="Picture Placeholder 4">
            <a:extLst>
              <a:ext uri="{FF2B5EF4-FFF2-40B4-BE49-F238E27FC236}">
                <a16:creationId xmlns:a16="http://schemas.microsoft.com/office/drawing/2014/main" id="{F53CA529-9053-48C2-B0C6-31AE875CBC9A}"/>
              </a:ext>
            </a:extLst>
          </p:cNvPr>
          <p:cNvSpPr>
            <a:spLocks noGrp="1" noChangeAspect="1"/>
          </p:cNvSpPr>
          <p:nvPr>
            <p:ph type="pic" sz="quarter" idx="10"/>
          </p:nvPr>
        </p:nvSpPr>
        <p:spPr>
          <a:xfrm>
            <a:off x="3169920" y="228600"/>
            <a:ext cx="5852160" cy="5852160"/>
          </a:xfrm>
          <a:prstGeom prst="ellipse">
            <a:avLst/>
          </a:prstGeom>
          <a:solidFill>
            <a:schemeClr val="bg2">
              <a:lumMod val="75000"/>
            </a:schemeClr>
          </a:solidFill>
          <a:ln w="50800">
            <a:solidFill>
              <a:schemeClr val="bg1"/>
            </a:solidFill>
          </a:ln>
        </p:spPr>
        <p:txBody>
          <a:bodyPr anchor="ctr" anchorCtr="0"/>
          <a:lstStyle>
            <a:lvl1pPr marL="0" indent="0" algn="ctr">
              <a:buNone/>
              <a:defRPr/>
            </a:lvl1pPr>
          </a:lstStyle>
          <a:p>
            <a:r>
              <a:rPr lang="en-GB"/>
              <a:t>Click icon to add picture</a:t>
            </a:r>
            <a:endParaRPr lang="en-US"/>
          </a:p>
        </p:txBody>
      </p:sp>
      <p:sp>
        <p:nvSpPr>
          <p:cNvPr id="20" name="TextBox 19">
            <a:extLst>
              <a:ext uri="{FF2B5EF4-FFF2-40B4-BE49-F238E27FC236}">
                <a16:creationId xmlns:a16="http://schemas.microsoft.com/office/drawing/2014/main" id="{6ADD19EF-5E18-47CB-B301-FAEF1E90B643}"/>
              </a:ext>
            </a:extLst>
          </p:cNvPr>
          <p:cNvSpPr txBox="1"/>
          <p:nvPr userDrawn="1"/>
        </p:nvSpPr>
        <p:spPr>
          <a:xfrm>
            <a:off x="606029" y="6583680"/>
            <a:ext cx="1790555" cy="138499"/>
          </a:xfrm>
          <a:prstGeom prst="rect">
            <a:avLst/>
          </a:prstGeom>
          <a:noFill/>
        </p:spPr>
        <p:txBody>
          <a:bodyPr wrap="none" lIns="0" tIns="0" rIns="0" bIns="0">
            <a:spAutoFit/>
          </a:bodyPr>
          <a:lstStyle/>
          <a:p>
            <a:pPr algn="l"/>
            <a:r>
              <a:rPr lang="en-US" sz="900" dirty="0">
                <a:solidFill>
                  <a:schemeClr val="bg1">
                    <a:lumMod val="50000"/>
                  </a:schemeClr>
                </a:solidFill>
                <a:effectLst/>
                <a:latin typeface="+mn-lt"/>
                <a:ea typeface="Calibri" panose="020F0502020204030204" pitchFamily="34" charset="0"/>
              </a:rPr>
              <a:t>©2022 Discover Financial Services</a:t>
            </a:r>
            <a:endParaRPr lang="en-US" sz="900" dirty="0">
              <a:solidFill>
                <a:schemeClr val="bg1">
                  <a:lumMod val="50000"/>
                </a:schemeClr>
              </a:solidFill>
              <a:latin typeface="+mn-lt"/>
            </a:endParaRPr>
          </a:p>
        </p:txBody>
      </p:sp>
      <p:sp>
        <p:nvSpPr>
          <p:cNvPr id="21" name="TextBox 20">
            <a:extLst>
              <a:ext uri="{FF2B5EF4-FFF2-40B4-BE49-F238E27FC236}">
                <a16:creationId xmlns:a16="http://schemas.microsoft.com/office/drawing/2014/main" id="{B8CF8BE4-98D4-403C-8D8A-F56FAE4253E2}"/>
              </a:ext>
            </a:extLst>
          </p:cNvPr>
          <p:cNvSpPr txBox="1"/>
          <p:nvPr userDrawn="1"/>
        </p:nvSpPr>
        <p:spPr>
          <a:xfrm>
            <a:off x="335280" y="6583680"/>
            <a:ext cx="141064" cy="138499"/>
          </a:xfrm>
          <a:prstGeom prst="rect">
            <a:avLst/>
          </a:prstGeom>
          <a:noFill/>
        </p:spPr>
        <p:txBody>
          <a:bodyPr wrap="none" lIns="0" tIns="0" rIns="0" bIns="0">
            <a:spAutoFit/>
          </a:bodyPr>
          <a:lstStyle>
            <a:defPPr>
              <a:defRPr lang="en-US"/>
            </a:defPPr>
            <a:lvl1pPr>
              <a:defRPr sz="900">
                <a:solidFill>
                  <a:schemeClr val="bg1">
                    <a:lumMod val="65000"/>
                  </a:schemeClr>
                </a:solidFill>
                <a:effectLst/>
                <a:ea typeface="Calibri" panose="020F0502020204030204" pitchFamily="34" charset="0"/>
              </a:defRPr>
            </a:lvl1pPr>
          </a:lstStyle>
          <a:p>
            <a:pPr lvl="0" algn="l"/>
            <a:fld id="{92D42452-866A-4309-9223-EB4D3983A7A8}" type="slidenum">
              <a:rPr lang="en-US" noProof="0" smtClean="0">
                <a:solidFill>
                  <a:schemeClr val="bg1">
                    <a:lumMod val="50000"/>
                  </a:schemeClr>
                </a:solidFill>
              </a:rPr>
              <a:pPr lvl="0" algn="l"/>
              <a:t>‹#›</a:t>
            </a:fld>
            <a:endParaRPr lang="en-US" noProof="0" dirty="0">
              <a:solidFill>
                <a:schemeClr val="bg1">
                  <a:lumMod val="50000"/>
                </a:schemeClr>
              </a:solidFill>
            </a:endParaRPr>
          </a:p>
        </p:txBody>
      </p:sp>
    </p:spTree>
    <p:custDataLst>
      <p:tags r:id="rId1"/>
    </p:custDataLst>
    <p:extLst>
      <p:ext uri="{BB962C8B-B14F-4D97-AF65-F5344CB8AC3E}">
        <p14:creationId xmlns:p14="http://schemas.microsoft.com/office/powerpoint/2010/main" val="2267384543"/>
      </p:ext>
    </p:extLst>
  </p:cSld>
  <p:clrMapOvr>
    <a:masterClrMapping/>
  </p:clrMapOvr>
  <p:transition>
    <p:fade/>
  </p:transition>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itle" preserve="1">
  <p:cSld name="Video">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DBCD18-939C-4D8B-BF4D-BD4DF4142545}"/>
              </a:ext>
            </a:extLst>
          </p:cNvPr>
          <p:cNvSpPr>
            <a:spLocks noGrp="1"/>
          </p:cNvSpPr>
          <p:nvPr>
            <p:ph type="ctrTitle"/>
          </p:nvPr>
        </p:nvSpPr>
        <p:spPr>
          <a:xfrm>
            <a:off x="335280" y="593726"/>
            <a:ext cx="11521758" cy="2845116"/>
          </a:xfrm>
        </p:spPr>
        <p:txBody>
          <a:bodyPr anchor="b"/>
          <a:lstStyle>
            <a:lvl1pPr algn="ctr">
              <a:defRPr sz="4200" b="1">
                <a:solidFill>
                  <a:schemeClr val="tx1">
                    <a:lumMod val="65000"/>
                    <a:lumOff val="35000"/>
                  </a:schemeClr>
                </a:solidFill>
              </a:defRPr>
            </a:lvl1pPr>
          </a:lstStyle>
          <a:p>
            <a:r>
              <a:rPr lang="en-GB"/>
              <a:t>Click to edit Master title style</a:t>
            </a:r>
            <a:endParaRPr lang="en-US" dirty="0"/>
          </a:p>
        </p:txBody>
      </p:sp>
      <p:sp>
        <p:nvSpPr>
          <p:cNvPr id="3" name="Subtitle 2">
            <a:extLst>
              <a:ext uri="{FF2B5EF4-FFF2-40B4-BE49-F238E27FC236}">
                <a16:creationId xmlns:a16="http://schemas.microsoft.com/office/drawing/2014/main" id="{379D148E-BBA3-430D-B5DF-F5D8697005AE}"/>
              </a:ext>
            </a:extLst>
          </p:cNvPr>
          <p:cNvSpPr>
            <a:spLocks noGrp="1"/>
          </p:cNvSpPr>
          <p:nvPr>
            <p:ph type="subTitle" idx="1"/>
          </p:nvPr>
        </p:nvSpPr>
        <p:spPr>
          <a:xfrm>
            <a:off x="335280" y="3566159"/>
            <a:ext cx="11521758" cy="2971165"/>
          </a:xfrm>
        </p:spPr>
        <p:txBody>
          <a:bodyPr/>
          <a:lstStyle>
            <a:lvl1pPr marL="0" indent="0" algn="ctr">
              <a:buNone/>
              <a:defRPr sz="2400">
                <a:solidFill>
                  <a:schemeClr val="tx1">
                    <a:lumMod val="65000"/>
                    <a:lumOff val="3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Tree>
    <p:custDataLst>
      <p:tags r:id="rId1"/>
    </p:custDataLst>
    <p:extLst>
      <p:ext uri="{BB962C8B-B14F-4D97-AF65-F5344CB8AC3E}">
        <p14:creationId xmlns:p14="http://schemas.microsoft.com/office/powerpoint/2010/main" val="2429058761"/>
      </p:ext>
    </p:extLst>
  </p:cSld>
  <p:clrMapOvr>
    <a:masterClrMapping/>
  </p:clrMapOvr>
  <p:transition>
    <p:fade/>
  </p:transition>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Title Orange">
    <p:bg>
      <p:bgPr>
        <a:gradFill flip="none" rotWithShape="1">
          <a:gsLst>
            <a:gs pos="0">
              <a:srgbClr val="FCB424"/>
            </a:gs>
            <a:gs pos="80000">
              <a:srgbClr val="EF7A34"/>
            </a:gs>
          </a:gsLst>
          <a:path path="circle">
            <a:fillToRect l="100000" b="100000"/>
          </a:path>
          <a:tileRect t="-100000" r="-100000"/>
        </a:gradFill>
        <a:effectLst/>
      </p:bgPr>
    </p:bg>
    <p:spTree>
      <p:nvGrpSpPr>
        <p:cNvPr id="1" name=""/>
        <p:cNvGrpSpPr/>
        <p:nvPr/>
      </p:nvGrpSpPr>
      <p:grpSpPr>
        <a:xfrm>
          <a:off x="0" y="0"/>
          <a:ext cx="0" cy="0"/>
          <a:chOff x="0" y="0"/>
          <a:chExt cx="0" cy="0"/>
        </a:xfrm>
      </p:grpSpPr>
      <p:pic>
        <p:nvPicPr>
          <p:cNvPr id="7" name="Circle 1">
            <a:extLst>
              <a:ext uri="{FF2B5EF4-FFF2-40B4-BE49-F238E27FC236}">
                <a16:creationId xmlns:a16="http://schemas.microsoft.com/office/drawing/2014/main" id="{EA02509E-3C4A-4046-A75B-DD212B64C14E}"/>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t="9192" b="28134"/>
          <a:stretch/>
        </p:blipFill>
        <p:spPr>
          <a:xfrm>
            <a:off x="0" y="0"/>
            <a:ext cx="10942320" cy="6858000"/>
          </a:xfrm>
          <a:prstGeom prst="rect">
            <a:avLst/>
          </a:prstGeom>
        </p:spPr>
      </p:pic>
      <p:pic>
        <p:nvPicPr>
          <p:cNvPr id="9" name="Circle 2">
            <a:extLst>
              <a:ext uri="{FF2B5EF4-FFF2-40B4-BE49-F238E27FC236}">
                <a16:creationId xmlns:a16="http://schemas.microsoft.com/office/drawing/2014/main" id="{CA678D74-D171-4BDA-B9E7-6D835B73D726}"/>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r="4646" b="41212"/>
          <a:stretch/>
        </p:blipFill>
        <p:spPr>
          <a:xfrm>
            <a:off x="4998720" y="2423160"/>
            <a:ext cx="7193280" cy="4434840"/>
          </a:xfrm>
          <a:prstGeom prst="rect">
            <a:avLst/>
          </a:prstGeom>
        </p:spPr>
      </p:pic>
      <p:pic>
        <p:nvPicPr>
          <p:cNvPr id="10" name="Circle 3">
            <a:extLst>
              <a:ext uri="{FF2B5EF4-FFF2-40B4-BE49-F238E27FC236}">
                <a16:creationId xmlns:a16="http://schemas.microsoft.com/office/drawing/2014/main" id="{D1405C83-6EEB-4BBC-BC38-1FDD5EC5AA02}"/>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r="34055" b="4167"/>
          <a:stretch/>
        </p:blipFill>
        <p:spPr>
          <a:xfrm>
            <a:off x="8572500" y="1600200"/>
            <a:ext cx="3617976" cy="5257800"/>
          </a:xfrm>
          <a:prstGeom prst="rect">
            <a:avLst/>
          </a:prstGeom>
        </p:spPr>
      </p:pic>
      <p:pic>
        <p:nvPicPr>
          <p:cNvPr id="11" name="Circle 4">
            <a:extLst>
              <a:ext uri="{FF2B5EF4-FFF2-40B4-BE49-F238E27FC236}">
                <a16:creationId xmlns:a16="http://schemas.microsoft.com/office/drawing/2014/main" id="{32195EB7-285D-4FA3-9B55-CC8120CB122B}"/>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40555" t="37500"/>
          <a:stretch/>
        </p:blipFill>
        <p:spPr>
          <a:xfrm>
            <a:off x="0" y="0"/>
            <a:ext cx="3261360" cy="3429000"/>
          </a:xfrm>
          <a:prstGeom prst="rect">
            <a:avLst/>
          </a:prstGeom>
        </p:spPr>
      </p:pic>
      <p:pic>
        <p:nvPicPr>
          <p:cNvPr id="12" name="Circle 5">
            <a:extLst>
              <a:ext uri="{FF2B5EF4-FFF2-40B4-BE49-F238E27FC236}">
                <a16:creationId xmlns:a16="http://schemas.microsoft.com/office/drawing/2014/main" id="{027F7991-A094-400F-A0A8-2D02D0F9CD4A}"/>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t="61509"/>
          <a:stretch/>
        </p:blipFill>
        <p:spPr>
          <a:xfrm>
            <a:off x="685800" y="0"/>
            <a:ext cx="4038600" cy="1554480"/>
          </a:xfrm>
          <a:prstGeom prst="rect">
            <a:avLst/>
          </a:prstGeom>
        </p:spPr>
      </p:pic>
      <p:sp>
        <p:nvSpPr>
          <p:cNvPr id="3" name="Subtitle 2">
            <a:extLst>
              <a:ext uri="{FF2B5EF4-FFF2-40B4-BE49-F238E27FC236}">
                <a16:creationId xmlns:a16="http://schemas.microsoft.com/office/drawing/2014/main" id="{379D148E-BBA3-430D-B5DF-F5D8697005AE}"/>
              </a:ext>
            </a:extLst>
          </p:cNvPr>
          <p:cNvSpPr>
            <a:spLocks noGrp="1"/>
          </p:cNvSpPr>
          <p:nvPr>
            <p:ph type="subTitle" idx="1" hasCustomPrompt="1"/>
          </p:nvPr>
        </p:nvSpPr>
        <p:spPr>
          <a:xfrm>
            <a:off x="1386840" y="3429000"/>
            <a:ext cx="9418320" cy="822960"/>
          </a:xfrm>
          <a:noFill/>
          <a:ln>
            <a:noFill/>
          </a:ln>
        </p:spPr>
        <p:txBody>
          <a:bodyPr lIns="182880" tIns="91440" rIns="91440" bIns="91440" anchor="ctr" anchorCtr="0"/>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a:t>
            </a:r>
            <a:br>
              <a:rPr lang="en-US" dirty="0"/>
            </a:br>
            <a:r>
              <a:rPr lang="en-US" dirty="0"/>
              <a:t>Master subtitle style</a:t>
            </a:r>
          </a:p>
        </p:txBody>
      </p:sp>
      <p:sp>
        <p:nvSpPr>
          <p:cNvPr id="2" name="Title 1">
            <a:extLst>
              <a:ext uri="{FF2B5EF4-FFF2-40B4-BE49-F238E27FC236}">
                <a16:creationId xmlns:a16="http://schemas.microsoft.com/office/drawing/2014/main" id="{16DBCD18-939C-4D8B-BF4D-BD4DF4142545}"/>
              </a:ext>
            </a:extLst>
          </p:cNvPr>
          <p:cNvSpPr>
            <a:spLocks noGrp="1"/>
          </p:cNvSpPr>
          <p:nvPr>
            <p:ph type="ctrTitle" hasCustomPrompt="1"/>
          </p:nvPr>
        </p:nvSpPr>
        <p:spPr>
          <a:xfrm>
            <a:off x="1386840" y="1828800"/>
            <a:ext cx="9418320" cy="1600200"/>
          </a:xfrm>
          <a:noFill/>
          <a:ln w="38100">
            <a:noFill/>
          </a:ln>
        </p:spPr>
        <p:txBody>
          <a:bodyPr lIns="182880" tIns="91440" rIns="91440" bIns="0" anchor="ctr" anchorCtr="0"/>
          <a:lstStyle>
            <a:lvl1pPr algn="l">
              <a:defRPr sz="4200">
                <a:solidFill>
                  <a:schemeClr val="bg1"/>
                </a:solidFill>
              </a:defRPr>
            </a:lvl1pPr>
          </a:lstStyle>
          <a:p>
            <a:r>
              <a:rPr lang="en-US" dirty="0"/>
              <a:t>Click to edit</a:t>
            </a:r>
            <a:br>
              <a:rPr lang="en-US" dirty="0"/>
            </a:br>
            <a:r>
              <a:rPr lang="en-US" dirty="0"/>
              <a:t>Master title style</a:t>
            </a:r>
          </a:p>
        </p:txBody>
      </p:sp>
      <p:sp>
        <p:nvSpPr>
          <p:cNvPr id="13" name="Rectangle 12">
            <a:extLst>
              <a:ext uri="{FF2B5EF4-FFF2-40B4-BE49-F238E27FC236}">
                <a16:creationId xmlns:a16="http://schemas.microsoft.com/office/drawing/2014/main" id="{CB03B11A-9588-4325-A544-A554AF6025F5}"/>
              </a:ext>
            </a:extLst>
          </p:cNvPr>
          <p:cNvSpPr/>
          <p:nvPr userDrawn="1"/>
        </p:nvSpPr>
        <p:spPr>
          <a:xfrm>
            <a:off x="0" y="6263640"/>
            <a:ext cx="12192000" cy="594360"/>
          </a:xfrm>
          <a:prstGeom prst="rect">
            <a:avLst/>
          </a:prstGeom>
          <a:solidFill>
            <a:schemeClr val="accent2">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342A9E1-B795-4572-B7B6-93A29AC704F7}"/>
              </a:ext>
            </a:extLst>
          </p:cNvPr>
          <p:cNvSpPr/>
          <p:nvPr userDrawn="1"/>
        </p:nvSpPr>
        <p:spPr>
          <a:xfrm>
            <a:off x="0" y="6309360"/>
            <a:ext cx="12192000" cy="54864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AB31C68C-D280-44C1-AE74-4B169173A8FD}"/>
              </a:ext>
            </a:extLst>
          </p:cNvPr>
          <p:cNvPicPr>
            <a:picLocks noChangeAspect="1"/>
          </p:cNvPicPr>
          <p:nvPr userDrawn="1"/>
        </p:nvPicPr>
        <p:blipFill>
          <a:blip r:embed="rId5"/>
          <a:srcRect/>
          <a:stretch/>
        </p:blipFill>
        <p:spPr>
          <a:xfrm>
            <a:off x="10779570" y="6492241"/>
            <a:ext cx="1097280" cy="182879"/>
          </a:xfrm>
          <a:prstGeom prst="rect">
            <a:avLst/>
          </a:prstGeom>
        </p:spPr>
      </p:pic>
      <p:sp>
        <p:nvSpPr>
          <p:cNvPr id="20" name="TextBox 19">
            <a:extLst>
              <a:ext uri="{FF2B5EF4-FFF2-40B4-BE49-F238E27FC236}">
                <a16:creationId xmlns:a16="http://schemas.microsoft.com/office/drawing/2014/main" id="{0C396C9D-CCBE-453D-B6D0-2F4EFCC8DFA3}"/>
              </a:ext>
            </a:extLst>
          </p:cNvPr>
          <p:cNvSpPr txBox="1"/>
          <p:nvPr userDrawn="1"/>
        </p:nvSpPr>
        <p:spPr>
          <a:xfrm>
            <a:off x="606029" y="6583680"/>
            <a:ext cx="1790555" cy="138499"/>
          </a:xfrm>
          <a:prstGeom prst="rect">
            <a:avLst/>
          </a:prstGeom>
          <a:noFill/>
        </p:spPr>
        <p:txBody>
          <a:bodyPr wrap="none" lIns="0" tIns="0" rIns="0" bIns="0">
            <a:spAutoFit/>
          </a:bodyPr>
          <a:lstStyle/>
          <a:p>
            <a:pPr algn="l"/>
            <a:r>
              <a:rPr lang="en-US" sz="900" dirty="0">
                <a:solidFill>
                  <a:schemeClr val="bg1">
                    <a:lumMod val="50000"/>
                  </a:schemeClr>
                </a:solidFill>
                <a:effectLst/>
                <a:latin typeface="+mn-lt"/>
                <a:ea typeface="Calibri" panose="020F0502020204030204" pitchFamily="34" charset="0"/>
              </a:rPr>
              <a:t>©2022 Discover Financial Services</a:t>
            </a:r>
            <a:endParaRPr lang="en-US" sz="900" dirty="0">
              <a:solidFill>
                <a:schemeClr val="bg1">
                  <a:lumMod val="50000"/>
                </a:schemeClr>
              </a:solidFill>
              <a:latin typeface="+mn-lt"/>
            </a:endParaRPr>
          </a:p>
        </p:txBody>
      </p:sp>
      <p:sp>
        <p:nvSpPr>
          <p:cNvPr id="21" name="TextBox 20">
            <a:extLst>
              <a:ext uri="{FF2B5EF4-FFF2-40B4-BE49-F238E27FC236}">
                <a16:creationId xmlns:a16="http://schemas.microsoft.com/office/drawing/2014/main" id="{0F20E7F3-427B-46B2-B58C-2521FA9D8FAA}"/>
              </a:ext>
            </a:extLst>
          </p:cNvPr>
          <p:cNvSpPr txBox="1"/>
          <p:nvPr userDrawn="1"/>
        </p:nvSpPr>
        <p:spPr>
          <a:xfrm>
            <a:off x="335280" y="6583680"/>
            <a:ext cx="141064" cy="138499"/>
          </a:xfrm>
          <a:prstGeom prst="rect">
            <a:avLst/>
          </a:prstGeom>
          <a:noFill/>
        </p:spPr>
        <p:txBody>
          <a:bodyPr wrap="none" lIns="0" tIns="0" rIns="0" bIns="0">
            <a:spAutoFit/>
          </a:bodyPr>
          <a:lstStyle>
            <a:defPPr>
              <a:defRPr lang="en-US"/>
            </a:defPPr>
            <a:lvl1pPr>
              <a:defRPr sz="900">
                <a:solidFill>
                  <a:schemeClr val="bg1">
                    <a:lumMod val="65000"/>
                  </a:schemeClr>
                </a:solidFill>
                <a:effectLst/>
                <a:ea typeface="Calibri" panose="020F0502020204030204" pitchFamily="34" charset="0"/>
              </a:defRPr>
            </a:lvl1pPr>
          </a:lstStyle>
          <a:p>
            <a:pPr lvl="0" algn="l"/>
            <a:fld id="{92D42452-866A-4309-9223-EB4D3983A7A8}" type="slidenum">
              <a:rPr lang="en-US" noProof="0" smtClean="0">
                <a:solidFill>
                  <a:schemeClr val="bg1">
                    <a:lumMod val="50000"/>
                  </a:schemeClr>
                </a:solidFill>
              </a:rPr>
              <a:pPr lvl="0" algn="l"/>
              <a:t>‹#›</a:t>
            </a:fld>
            <a:endParaRPr lang="en-US" noProof="0" dirty="0">
              <a:solidFill>
                <a:schemeClr val="bg1">
                  <a:lumMod val="50000"/>
                </a:schemeClr>
              </a:solidFill>
            </a:endParaRPr>
          </a:p>
        </p:txBody>
      </p:sp>
    </p:spTree>
    <p:custDataLst>
      <p:tags r:id="rId1"/>
    </p:custDataLst>
    <p:extLst>
      <p:ext uri="{BB962C8B-B14F-4D97-AF65-F5344CB8AC3E}">
        <p14:creationId xmlns:p14="http://schemas.microsoft.com/office/powerpoint/2010/main" val="183023572"/>
      </p:ext>
    </p:extLst>
  </p:cSld>
  <p:clrMapOvr>
    <a:masterClrMapping/>
  </p:clrMapOvr>
  <p:transition>
    <p:fade/>
  </p:transition>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Navy">
    <p:bg>
      <p:bgPr>
        <a:gradFill>
          <a:gsLst>
            <a:gs pos="0">
              <a:schemeClr val="tx2">
                <a:lumMod val="75000"/>
                <a:lumOff val="25000"/>
              </a:schemeClr>
            </a:gs>
            <a:gs pos="80000">
              <a:schemeClr val="tx2">
                <a:lumMod val="90000"/>
                <a:lumOff val="10000"/>
              </a:schemeClr>
            </a:gs>
          </a:gsLst>
          <a:path path="circle">
            <a:fillToRect l="100000" b="100000"/>
          </a:path>
        </a:gradFill>
        <a:effectLst/>
      </p:bgPr>
    </p:bg>
    <p:spTree>
      <p:nvGrpSpPr>
        <p:cNvPr id="1" name=""/>
        <p:cNvGrpSpPr/>
        <p:nvPr/>
      </p:nvGrpSpPr>
      <p:grpSpPr>
        <a:xfrm>
          <a:off x="0" y="0"/>
          <a:ext cx="0" cy="0"/>
          <a:chOff x="0" y="0"/>
          <a:chExt cx="0" cy="0"/>
        </a:xfrm>
      </p:grpSpPr>
      <p:pic>
        <p:nvPicPr>
          <p:cNvPr id="7" name="Circle 1">
            <a:extLst>
              <a:ext uri="{FF2B5EF4-FFF2-40B4-BE49-F238E27FC236}">
                <a16:creationId xmlns:a16="http://schemas.microsoft.com/office/drawing/2014/main" id="{A1C0BDF5-BCBB-48BF-988D-345ED2FE19C5}"/>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t="9192" b="28134"/>
          <a:stretch/>
        </p:blipFill>
        <p:spPr>
          <a:xfrm>
            <a:off x="0" y="0"/>
            <a:ext cx="10942320" cy="6858000"/>
          </a:xfrm>
          <a:prstGeom prst="rect">
            <a:avLst/>
          </a:prstGeom>
        </p:spPr>
      </p:pic>
      <p:pic>
        <p:nvPicPr>
          <p:cNvPr id="8" name="Circle 2">
            <a:extLst>
              <a:ext uri="{FF2B5EF4-FFF2-40B4-BE49-F238E27FC236}">
                <a16:creationId xmlns:a16="http://schemas.microsoft.com/office/drawing/2014/main" id="{005B2E41-F335-4EE4-B520-C793433F61F8}"/>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r="4646" b="41212"/>
          <a:stretch/>
        </p:blipFill>
        <p:spPr>
          <a:xfrm>
            <a:off x="4998720" y="2423160"/>
            <a:ext cx="7193280" cy="4434840"/>
          </a:xfrm>
          <a:prstGeom prst="rect">
            <a:avLst/>
          </a:prstGeom>
        </p:spPr>
      </p:pic>
      <p:pic>
        <p:nvPicPr>
          <p:cNvPr id="9" name="Circle 3">
            <a:extLst>
              <a:ext uri="{FF2B5EF4-FFF2-40B4-BE49-F238E27FC236}">
                <a16:creationId xmlns:a16="http://schemas.microsoft.com/office/drawing/2014/main" id="{73BFFC3A-E2B9-4DC4-A9EE-251FA7078C17}"/>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r="34055" b="4167"/>
          <a:stretch/>
        </p:blipFill>
        <p:spPr>
          <a:xfrm>
            <a:off x="8572500" y="1600200"/>
            <a:ext cx="3617976" cy="5257800"/>
          </a:xfrm>
          <a:prstGeom prst="rect">
            <a:avLst/>
          </a:prstGeom>
        </p:spPr>
      </p:pic>
      <p:pic>
        <p:nvPicPr>
          <p:cNvPr id="13" name="Circle 4">
            <a:extLst>
              <a:ext uri="{FF2B5EF4-FFF2-40B4-BE49-F238E27FC236}">
                <a16:creationId xmlns:a16="http://schemas.microsoft.com/office/drawing/2014/main" id="{556E5C58-7A83-457B-9534-01C42A7B45E2}"/>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40555" t="37500"/>
          <a:stretch/>
        </p:blipFill>
        <p:spPr>
          <a:xfrm>
            <a:off x="0" y="0"/>
            <a:ext cx="3261360" cy="3429000"/>
          </a:xfrm>
          <a:prstGeom prst="rect">
            <a:avLst/>
          </a:prstGeom>
        </p:spPr>
      </p:pic>
      <p:pic>
        <p:nvPicPr>
          <p:cNvPr id="14" name="Circle 5">
            <a:extLst>
              <a:ext uri="{FF2B5EF4-FFF2-40B4-BE49-F238E27FC236}">
                <a16:creationId xmlns:a16="http://schemas.microsoft.com/office/drawing/2014/main" id="{4705CFC6-B37C-402E-B8CF-587B84311238}"/>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t="61509"/>
          <a:stretch/>
        </p:blipFill>
        <p:spPr>
          <a:xfrm>
            <a:off x="685800" y="0"/>
            <a:ext cx="4038600" cy="1554480"/>
          </a:xfrm>
          <a:prstGeom prst="rect">
            <a:avLst/>
          </a:prstGeom>
        </p:spPr>
      </p:pic>
      <p:sp>
        <p:nvSpPr>
          <p:cNvPr id="15" name="Subtitle 2">
            <a:extLst>
              <a:ext uri="{FF2B5EF4-FFF2-40B4-BE49-F238E27FC236}">
                <a16:creationId xmlns:a16="http://schemas.microsoft.com/office/drawing/2014/main" id="{E8F5C6C9-8BA7-45E3-B552-1AC12769B41A}"/>
              </a:ext>
            </a:extLst>
          </p:cNvPr>
          <p:cNvSpPr>
            <a:spLocks noGrp="1"/>
          </p:cNvSpPr>
          <p:nvPr>
            <p:ph type="subTitle" idx="1" hasCustomPrompt="1"/>
          </p:nvPr>
        </p:nvSpPr>
        <p:spPr>
          <a:xfrm>
            <a:off x="1386840" y="3429000"/>
            <a:ext cx="9418320" cy="822960"/>
          </a:xfrm>
          <a:noFill/>
          <a:ln>
            <a:noFill/>
          </a:ln>
        </p:spPr>
        <p:txBody>
          <a:bodyPr lIns="182880" tIns="91440" rIns="91440" bIns="91440" anchor="ctr" anchorCtr="0"/>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a:t>
            </a:r>
            <a:br>
              <a:rPr lang="en-US" dirty="0"/>
            </a:br>
            <a:r>
              <a:rPr lang="en-US" dirty="0"/>
              <a:t>Master subtitle style</a:t>
            </a:r>
          </a:p>
        </p:txBody>
      </p:sp>
      <p:sp>
        <p:nvSpPr>
          <p:cNvPr id="16" name="Title 1">
            <a:extLst>
              <a:ext uri="{FF2B5EF4-FFF2-40B4-BE49-F238E27FC236}">
                <a16:creationId xmlns:a16="http://schemas.microsoft.com/office/drawing/2014/main" id="{599528C5-3F89-4A06-91BA-E42F3EAA0271}"/>
              </a:ext>
            </a:extLst>
          </p:cNvPr>
          <p:cNvSpPr>
            <a:spLocks noGrp="1"/>
          </p:cNvSpPr>
          <p:nvPr>
            <p:ph type="ctrTitle" hasCustomPrompt="1"/>
          </p:nvPr>
        </p:nvSpPr>
        <p:spPr>
          <a:xfrm>
            <a:off x="1386840" y="1828800"/>
            <a:ext cx="9418320" cy="1600200"/>
          </a:xfrm>
          <a:noFill/>
          <a:ln w="38100">
            <a:noFill/>
          </a:ln>
        </p:spPr>
        <p:txBody>
          <a:bodyPr lIns="182880" tIns="91440" rIns="91440" bIns="0" anchor="ctr" anchorCtr="0"/>
          <a:lstStyle>
            <a:lvl1pPr algn="l">
              <a:defRPr sz="4200">
                <a:solidFill>
                  <a:schemeClr val="bg1"/>
                </a:solidFill>
              </a:defRPr>
            </a:lvl1pPr>
          </a:lstStyle>
          <a:p>
            <a:r>
              <a:rPr lang="en-US" dirty="0"/>
              <a:t>Click to edit</a:t>
            </a:r>
            <a:br>
              <a:rPr lang="en-US" dirty="0"/>
            </a:br>
            <a:r>
              <a:rPr lang="en-US" dirty="0"/>
              <a:t>Master title style</a:t>
            </a:r>
          </a:p>
        </p:txBody>
      </p:sp>
      <p:sp>
        <p:nvSpPr>
          <p:cNvPr id="18" name="Rectangle 17">
            <a:extLst>
              <a:ext uri="{FF2B5EF4-FFF2-40B4-BE49-F238E27FC236}">
                <a16:creationId xmlns:a16="http://schemas.microsoft.com/office/drawing/2014/main" id="{08A647E4-9598-4ED6-96DD-ECABB9D1837B}"/>
              </a:ext>
            </a:extLst>
          </p:cNvPr>
          <p:cNvSpPr/>
          <p:nvPr userDrawn="1"/>
        </p:nvSpPr>
        <p:spPr>
          <a:xfrm>
            <a:off x="0" y="6263640"/>
            <a:ext cx="12192000" cy="594360"/>
          </a:xfrm>
          <a:prstGeom prst="rect">
            <a:avLst/>
          </a:prstGeom>
          <a:solidFill>
            <a:schemeClr val="tx2">
              <a:lumMod val="50000"/>
              <a:lumOff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9" name="Rectangle 18">
            <a:extLst>
              <a:ext uri="{FF2B5EF4-FFF2-40B4-BE49-F238E27FC236}">
                <a16:creationId xmlns:a16="http://schemas.microsoft.com/office/drawing/2014/main" id="{71FE44A9-F567-41FE-93C5-BA8905A43431}"/>
              </a:ext>
            </a:extLst>
          </p:cNvPr>
          <p:cNvSpPr/>
          <p:nvPr userDrawn="1"/>
        </p:nvSpPr>
        <p:spPr>
          <a:xfrm>
            <a:off x="0" y="6309360"/>
            <a:ext cx="12192000" cy="54864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BC85AD2C-C956-44C5-8ABD-B2601760687E}"/>
              </a:ext>
            </a:extLst>
          </p:cNvPr>
          <p:cNvPicPr>
            <a:picLocks noChangeAspect="1"/>
          </p:cNvPicPr>
          <p:nvPr userDrawn="1"/>
        </p:nvPicPr>
        <p:blipFill>
          <a:blip r:embed="rId5"/>
          <a:srcRect/>
          <a:stretch/>
        </p:blipFill>
        <p:spPr>
          <a:xfrm>
            <a:off x="10779570" y="6492241"/>
            <a:ext cx="1097280" cy="182879"/>
          </a:xfrm>
          <a:prstGeom prst="rect">
            <a:avLst/>
          </a:prstGeom>
        </p:spPr>
      </p:pic>
      <p:sp>
        <p:nvSpPr>
          <p:cNvPr id="23" name="TextBox 22">
            <a:extLst>
              <a:ext uri="{FF2B5EF4-FFF2-40B4-BE49-F238E27FC236}">
                <a16:creationId xmlns:a16="http://schemas.microsoft.com/office/drawing/2014/main" id="{13D68C2C-70A6-4D53-BC2C-FCC0C1D874DD}"/>
              </a:ext>
            </a:extLst>
          </p:cNvPr>
          <p:cNvSpPr txBox="1"/>
          <p:nvPr userDrawn="1"/>
        </p:nvSpPr>
        <p:spPr>
          <a:xfrm>
            <a:off x="606029" y="6583680"/>
            <a:ext cx="1790555" cy="138499"/>
          </a:xfrm>
          <a:prstGeom prst="rect">
            <a:avLst/>
          </a:prstGeom>
          <a:noFill/>
        </p:spPr>
        <p:txBody>
          <a:bodyPr wrap="none" lIns="0" tIns="0" rIns="0" bIns="0">
            <a:spAutoFit/>
          </a:bodyPr>
          <a:lstStyle/>
          <a:p>
            <a:pPr algn="l"/>
            <a:r>
              <a:rPr lang="en-US" sz="900" dirty="0">
                <a:solidFill>
                  <a:schemeClr val="bg1">
                    <a:lumMod val="50000"/>
                  </a:schemeClr>
                </a:solidFill>
                <a:effectLst/>
                <a:latin typeface="+mn-lt"/>
                <a:ea typeface="Calibri" panose="020F0502020204030204" pitchFamily="34" charset="0"/>
              </a:rPr>
              <a:t>©2022 Discover Financial Services</a:t>
            </a:r>
            <a:endParaRPr lang="en-US" sz="900" dirty="0">
              <a:solidFill>
                <a:schemeClr val="bg1">
                  <a:lumMod val="50000"/>
                </a:schemeClr>
              </a:solidFill>
              <a:latin typeface="+mn-lt"/>
            </a:endParaRPr>
          </a:p>
        </p:txBody>
      </p:sp>
      <p:sp>
        <p:nvSpPr>
          <p:cNvPr id="24" name="TextBox 23">
            <a:extLst>
              <a:ext uri="{FF2B5EF4-FFF2-40B4-BE49-F238E27FC236}">
                <a16:creationId xmlns:a16="http://schemas.microsoft.com/office/drawing/2014/main" id="{B7E24B07-0F2B-4DF6-81ED-13FD4AA43A95}"/>
              </a:ext>
            </a:extLst>
          </p:cNvPr>
          <p:cNvSpPr txBox="1"/>
          <p:nvPr userDrawn="1"/>
        </p:nvSpPr>
        <p:spPr>
          <a:xfrm>
            <a:off x="335280" y="6583680"/>
            <a:ext cx="141064" cy="138499"/>
          </a:xfrm>
          <a:prstGeom prst="rect">
            <a:avLst/>
          </a:prstGeom>
          <a:noFill/>
        </p:spPr>
        <p:txBody>
          <a:bodyPr wrap="none" lIns="0" tIns="0" rIns="0" bIns="0">
            <a:spAutoFit/>
          </a:bodyPr>
          <a:lstStyle>
            <a:defPPr>
              <a:defRPr lang="en-US"/>
            </a:defPPr>
            <a:lvl1pPr>
              <a:defRPr sz="900">
                <a:solidFill>
                  <a:schemeClr val="bg1">
                    <a:lumMod val="65000"/>
                  </a:schemeClr>
                </a:solidFill>
                <a:effectLst/>
                <a:ea typeface="Calibri" panose="020F0502020204030204" pitchFamily="34" charset="0"/>
              </a:defRPr>
            </a:lvl1pPr>
          </a:lstStyle>
          <a:p>
            <a:pPr lvl="0" algn="l"/>
            <a:fld id="{92D42452-866A-4309-9223-EB4D3983A7A8}" type="slidenum">
              <a:rPr lang="en-US" noProof="0" smtClean="0">
                <a:solidFill>
                  <a:schemeClr val="bg1">
                    <a:lumMod val="50000"/>
                  </a:schemeClr>
                </a:solidFill>
              </a:rPr>
              <a:pPr lvl="0" algn="l"/>
              <a:t>‹#›</a:t>
            </a:fld>
            <a:endParaRPr lang="en-US" noProof="0" dirty="0">
              <a:solidFill>
                <a:schemeClr val="bg1">
                  <a:lumMod val="50000"/>
                </a:schemeClr>
              </a:solidFill>
            </a:endParaRPr>
          </a:p>
        </p:txBody>
      </p:sp>
    </p:spTree>
    <p:custDataLst>
      <p:tags r:id="rId1"/>
    </p:custDataLst>
    <p:extLst>
      <p:ext uri="{BB962C8B-B14F-4D97-AF65-F5344CB8AC3E}">
        <p14:creationId xmlns:p14="http://schemas.microsoft.com/office/powerpoint/2010/main" val="1805628546"/>
      </p:ext>
    </p:extLst>
  </p:cSld>
  <p:clrMapOvr>
    <a:masterClrMapping/>
  </p:clrMapOvr>
  <p:transition>
    <p:fade/>
  </p:transition>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Lt Gray">
    <p:bg>
      <p:bgPr>
        <a:gradFill>
          <a:gsLst>
            <a:gs pos="0">
              <a:schemeClr val="bg2">
                <a:lumMod val="60000"/>
                <a:lumOff val="40000"/>
              </a:schemeClr>
            </a:gs>
            <a:gs pos="80000">
              <a:schemeClr val="bg2"/>
            </a:gs>
          </a:gsLst>
          <a:path path="circle">
            <a:fillToRect l="100000" b="100000"/>
          </a:path>
        </a:gradFill>
        <a:effectLst/>
      </p:bgPr>
    </p:bg>
    <p:spTree>
      <p:nvGrpSpPr>
        <p:cNvPr id="1" name=""/>
        <p:cNvGrpSpPr/>
        <p:nvPr/>
      </p:nvGrpSpPr>
      <p:grpSpPr>
        <a:xfrm>
          <a:off x="0" y="0"/>
          <a:ext cx="0" cy="0"/>
          <a:chOff x="0" y="0"/>
          <a:chExt cx="0" cy="0"/>
        </a:xfrm>
      </p:grpSpPr>
      <p:pic>
        <p:nvPicPr>
          <p:cNvPr id="9" name="Circle 1">
            <a:extLst>
              <a:ext uri="{FF2B5EF4-FFF2-40B4-BE49-F238E27FC236}">
                <a16:creationId xmlns:a16="http://schemas.microsoft.com/office/drawing/2014/main" id="{B98CAB67-E615-4E14-8E78-45A5B291085E}"/>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t="9192" b="28134"/>
          <a:stretch/>
        </p:blipFill>
        <p:spPr>
          <a:xfrm>
            <a:off x="0" y="0"/>
            <a:ext cx="10942320" cy="6858000"/>
          </a:xfrm>
          <a:prstGeom prst="rect">
            <a:avLst/>
          </a:prstGeom>
        </p:spPr>
      </p:pic>
      <p:pic>
        <p:nvPicPr>
          <p:cNvPr id="10" name="Circle 2">
            <a:extLst>
              <a:ext uri="{FF2B5EF4-FFF2-40B4-BE49-F238E27FC236}">
                <a16:creationId xmlns:a16="http://schemas.microsoft.com/office/drawing/2014/main" id="{31109005-C0E7-4BC0-BCFE-FF8E2EE3117D}"/>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r="4646" b="41212"/>
          <a:stretch/>
        </p:blipFill>
        <p:spPr>
          <a:xfrm>
            <a:off x="4998720" y="2423160"/>
            <a:ext cx="7193280" cy="4434840"/>
          </a:xfrm>
          <a:prstGeom prst="rect">
            <a:avLst/>
          </a:prstGeom>
        </p:spPr>
      </p:pic>
      <p:pic>
        <p:nvPicPr>
          <p:cNvPr id="11" name="Circle 3">
            <a:extLst>
              <a:ext uri="{FF2B5EF4-FFF2-40B4-BE49-F238E27FC236}">
                <a16:creationId xmlns:a16="http://schemas.microsoft.com/office/drawing/2014/main" id="{04F904A0-3302-48F7-9783-D6C722EC3DF1}"/>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r="34055" b="4167"/>
          <a:stretch/>
        </p:blipFill>
        <p:spPr>
          <a:xfrm>
            <a:off x="8572500" y="1600200"/>
            <a:ext cx="3617976" cy="5257800"/>
          </a:xfrm>
          <a:prstGeom prst="rect">
            <a:avLst/>
          </a:prstGeom>
        </p:spPr>
      </p:pic>
      <p:pic>
        <p:nvPicPr>
          <p:cNvPr id="13" name="Circle 4">
            <a:extLst>
              <a:ext uri="{FF2B5EF4-FFF2-40B4-BE49-F238E27FC236}">
                <a16:creationId xmlns:a16="http://schemas.microsoft.com/office/drawing/2014/main" id="{FCAF61E9-8CCA-4A89-89D4-1F98EA2FBA00}"/>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40555" t="37500"/>
          <a:stretch/>
        </p:blipFill>
        <p:spPr>
          <a:xfrm>
            <a:off x="0" y="0"/>
            <a:ext cx="3261360" cy="3429000"/>
          </a:xfrm>
          <a:prstGeom prst="rect">
            <a:avLst/>
          </a:prstGeom>
        </p:spPr>
      </p:pic>
      <p:pic>
        <p:nvPicPr>
          <p:cNvPr id="14" name="Circle 5">
            <a:extLst>
              <a:ext uri="{FF2B5EF4-FFF2-40B4-BE49-F238E27FC236}">
                <a16:creationId xmlns:a16="http://schemas.microsoft.com/office/drawing/2014/main" id="{C2D17B5E-B975-434B-B75A-FA63D51C1E6D}"/>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t="61509"/>
          <a:stretch/>
        </p:blipFill>
        <p:spPr>
          <a:xfrm>
            <a:off x="685800" y="0"/>
            <a:ext cx="4038600" cy="1554480"/>
          </a:xfrm>
          <a:prstGeom prst="rect">
            <a:avLst/>
          </a:prstGeom>
        </p:spPr>
      </p:pic>
      <p:sp>
        <p:nvSpPr>
          <p:cNvPr id="7" name="Rectangle 6">
            <a:extLst>
              <a:ext uri="{FF2B5EF4-FFF2-40B4-BE49-F238E27FC236}">
                <a16:creationId xmlns:a16="http://schemas.microsoft.com/office/drawing/2014/main" id="{375A75BC-C709-4260-8343-497B4DBF2DAE}"/>
              </a:ext>
            </a:extLst>
          </p:cNvPr>
          <p:cNvSpPr/>
          <p:nvPr userDrawn="1"/>
        </p:nvSpPr>
        <p:spPr>
          <a:xfrm>
            <a:off x="0" y="6263640"/>
            <a:ext cx="12192000" cy="594360"/>
          </a:xfrm>
          <a:prstGeom prst="rect">
            <a:avLst/>
          </a:prstGeom>
          <a:solidFill>
            <a:schemeClr val="bg2">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8" name="Rectangle 7">
            <a:extLst>
              <a:ext uri="{FF2B5EF4-FFF2-40B4-BE49-F238E27FC236}">
                <a16:creationId xmlns:a16="http://schemas.microsoft.com/office/drawing/2014/main" id="{1E910D65-3435-46DC-8A51-B8B474B953F7}"/>
              </a:ext>
            </a:extLst>
          </p:cNvPr>
          <p:cNvSpPr/>
          <p:nvPr userDrawn="1"/>
        </p:nvSpPr>
        <p:spPr>
          <a:xfrm>
            <a:off x="0" y="6309360"/>
            <a:ext cx="12192000" cy="54864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3F675864-98A9-463C-AEF1-82626DF0E13C}"/>
              </a:ext>
            </a:extLst>
          </p:cNvPr>
          <p:cNvPicPr>
            <a:picLocks noChangeAspect="1"/>
          </p:cNvPicPr>
          <p:nvPr userDrawn="1"/>
        </p:nvPicPr>
        <p:blipFill>
          <a:blip r:embed="rId5"/>
          <a:srcRect/>
          <a:stretch/>
        </p:blipFill>
        <p:spPr>
          <a:xfrm>
            <a:off x="10779570" y="6492241"/>
            <a:ext cx="1097280" cy="182879"/>
          </a:xfrm>
          <a:prstGeom prst="rect">
            <a:avLst/>
          </a:prstGeom>
        </p:spPr>
      </p:pic>
      <p:sp>
        <p:nvSpPr>
          <p:cNvPr id="15" name="Subtitle 2">
            <a:extLst>
              <a:ext uri="{FF2B5EF4-FFF2-40B4-BE49-F238E27FC236}">
                <a16:creationId xmlns:a16="http://schemas.microsoft.com/office/drawing/2014/main" id="{515A5E1D-F3B6-4D30-BCCB-3E9E40A1FFA2}"/>
              </a:ext>
            </a:extLst>
          </p:cNvPr>
          <p:cNvSpPr>
            <a:spLocks noGrp="1"/>
          </p:cNvSpPr>
          <p:nvPr>
            <p:ph type="subTitle" idx="1" hasCustomPrompt="1"/>
          </p:nvPr>
        </p:nvSpPr>
        <p:spPr>
          <a:xfrm>
            <a:off x="1386840" y="3429000"/>
            <a:ext cx="9418320" cy="822960"/>
          </a:xfrm>
          <a:noFill/>
          <a:ln>
            <a:noFill/>
          </a:ln>
        </p:spPr>
        <p:txBody>
          <a:bodyPr lIns="182880" tIns="91440" rIns="91440" bIns="91440" anchor="ctr" anchorCtr="0"/>
          <a:lstStyle>
            <a:lvl1pPr marL="0" indent="0" algn="l">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a:t>
            </a:r>
            <a:br>
              <a:rPr lang="en-US" dirty="0"/>
            </a:br>
            <a:r>
              <a:rPr lang="en-US" dirty="0"/>
              <a:t>Master subtitle style</a:t>
            </a:r>
          </a:p>
        </p:txBody>
      </p:sp>
      <p:sp>
        <p:nvSpPr>
          <p:cNvPr id="16" name="Title 1">
            <a:extLst>
              <a:ext uri="{FF2B5EF4-FFF2-40B4-BE49-F238E27FC236}">
                <a16:creationId xmlns:a16="http://schemas.microsoft.com/office/drawing/2014/main" id="{F09B56FB-4877-4A0F-A971-6E8E44061D33}"/>
              </a:ext>
            </a:extLst>
          </p:cNvPr>
          <p:cNvSpPr>
            <a:spLocks noGrp="1"/>
          </p:cNvSpPr>
          <p:nvPr>
            <p:ph type="ctrTitle" hasCustomPrompt="1"/>
          </p:nvPr>
        </p:nvSpPr>
        <p:spPr>
          <a:xfrm>
            <a:off x="1386840" y="1828800"/>
            <a:ext cx="9418320" cy="1600200"/>
          </a:xfrm>
          <a:noFill/>
          <a:ln w="38100">
            <a:noFill/>
          </a:ln>
        </p:spPr>
        <p:txBody>
          <a:bodyPr lIns="182880" tIns="91440" rIns="91440" bIns="0" anchor="ctr" anchorCtr="0"/>
          <a:lstStyle>
            <a:lvl1pPr algn="l">
              <a:defRPr sz="4200">
                <a:solidFill>
                  <a:schemeClr val="tx2"/>
                </a:solidFill>
              </a:defRPr>
            </a:lvl1pPr>
          </a:lstStyle>
          <a:p>
            <a:r>
              <a:rPr lang="en-US" dirty="0"/>
              <a:t>Click to edit</a:t>
            </a:r>
            <a:br>
              <a:rPr lang="en-US" dirty="0"/>
            </a:br>
            <a:r>
              <a:rPr lang="en-US" dirty="0"/>
              <a:t>Master title style</a:t>
            </a:r>
          </a:p>
        </p:txBody>
      </p:sp>
      <p:sp>
        <p:nvSpPr>
          <p:cNvPr id="21" name="TextBox 20">
            <a:extLst>
              <a:ext uri="{FF2B5EF4-FFF2-40B4-BE49-F238E27FC236}">
                <a16:creationId xmlns:a16="http://schemas.microsoft.com/office/drawing/2014/main" id="{C7784003-563E-44F2-AAB3-581DB31C6B45}"/>
              </a:ext>
            </a:extLst>
          </p:cNvPr>
          <p:cNvSpPr txBox="1"/>
          <p:nvPr userDrawn="1"/>
        </p:nvSpPr>
        <p:spPr>
          <a:xfrm>
            <a:off x="606029" y="6583680"/>
            <a:ext cx="1790555" cy="138499"/>
          </a:xfrm>
          <a:prstGeom prst="rect">
            <a:avLst/>
          </a:prstGeom>
          <a:noFill/>
        </p:spPr>
        <p:txBody>
          <a:bodyPr wrap="none" lIns="0" tIns="0" rIns="0" bIns="0">
            <a:spAutoFit/>
          </a:bodyPr>
          <a:lstStyle/>
          <a:p>
            <a:pPr algn="l"/>
            <a:r>
              <a:rPr lang="en-US" sz="900" dirty="0">
                <a:solidFill>
                  <a:schemeClr val="bg1">
                    <a:lumMod val="50000"/>
                  </a:schemeClr>
                </a:solidFill>
                <a:effectLst/>
                <a:latin typeface="+mn-lt"/>
                <a:ea typeface="Calibri" panose="020F0502020204030204" pitchFamily="34" charset="0"/>
              </a:rPr>
              <a:t>©2022 Discover Financial Services</a:t>
            </a:r>
            <a:endParaRPr lang="en-US" sz="900" dirty="0">
              <a:solidFill>
                <a:schemeClr val="bg1">
                  <a:lumMod val="50000"/>
                </a:schemeClr>
              </a:solidFill>
              <a:latin typeface="+mn-lt"/>
            </a:endParaRPr>
          </a:p>
        </p:txBody>
      </p:sp>
      <p:sp>
        <p:nvSpPr>
          <p:cNvPr id="22" name="TextBox 21">
            <a:extLst>
              <a:ext uri="{FF2B5EF4-FFF2-40B4-BE49-F238E27FC236}">
                <a16:creationId xmlns:a16="http://schemas.microsoft.com/office/drawing/2014/main" id="{1BB2C04B-8D91-43C5-8566-E1F200A0404D}"/>
              </a:ext>
            </a:extLst>
          </p:cNvPr>
          <p:cNvSpPr txBox="1"/>
          <p:nvPr userDrawn="1"/>
        </p:nvSpPr>
        <p:spPr>
          <a:xfrm>
            <a:off x="335280" y="6583680"/>
            <a:ext cx="141064" cy="138499"/>
          </a:xfrm>
          <a:prstGeom prst="rect">
            <a:avLst/>
          </a:prstGeom>
          <a:noFill/>
        </p:spPr>
        <p:txBody>
          <a:bodyPr wrap="none" lIns="0" tIns="0" rIns="0" bIns="0">
            <a:spAutoFit/>
          </a:bodyPr>
          <a:lstStyle>
            <a:defPPr>
              <a:defRPr lang="en-US"/>
            </a:defPPr>
            <a:lvl1pPr>
              <a:defRPr sz="900">
                <a:solidFill>
                  <a:schemeClr val="bg1">
                    <a:lumMod val="65000"/>
                  </a:schemeClr>
                </a:solidFill>
                <a:effectLst/>
                <a:ea typeface="Calibri" panose="020F0502020204030204" pitchFamily="34" charset="0"/>
              </a:defRPr>
            </a:lvl1pPr>
          </a:lstStyle>
          <a:p>
            <a:pPr lvl="0" algn="l"/>
            <a:fld id="{92D42452-866A-4309-9223-EB4D3983A7A8}" type="slidenum">
              <a:rPr lang="en-US" noProof="0" smtClean="0">
                <a:solidFill>
                  <a:schemeClr val="bg1">
                    <a:lumMod val="50000"/>
                  </a:schemeClr>
                </a:solidFill>
              </a:rPr>
              <a:pPr lvl="0" algn="l"/>
              <a:t>‹#›</a:t>
            </a:fld>
            <a:endParaRPr lang="en-US" noProof="0" dirty="0">
              <a:solidFill>
                <a:schemeClr val="bg1">
                  <a:lumMod val="50000"/>
                </a:schemeClr>
              </a:solidFill>
            </a:endParaRPr>
          </a:p>
        </p:txBody>
      </p:sp>
    </p:spTree>
    <p:custDataLst>
      <p:tags r:id="rId1"/>
    </p:custDataLst>
    <p:extLst>
      <p:ext uri="{BB962C8B-B14F-4D97-AF65-F5344CB8AC3E}">
        <p14:creationId xmlns:p14="http://schemas.microsoft.com/office/powerpoint/2010/main" val="1568588702"/>
      </p:ext>
    </p:extLst>
  </p:cSld>
  <p:clrMapOvr>
    <a:masterClrMapping/>
  </p:clrMapOvr>
  <p:transition>
    <p:fade/>
  </p:transition>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02F1819-A38F-4D6D-8D79-FABCA937F964}"/>
              </a:ext>
            </a:extLst>
          </p:cNvPr>
          <p:cNvSpPr>
            <a:spLocks noGrp="1"/>
          </p:cNvSpPr>
          <p:nvPr>
            <p:ph type="title"/>
          </p:nvPr>
        </p:nvSpPr>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961A34FF-9CC6-4D9F-8CFA-9FF06975DA58}"/>
              </a:ext>
            </a:extLst>
          </p:cNvPr>
          <p:cNvSpPr>
            <a:spLocks noGrp="1"/>
          </p:cNvSpPr>
          <p:nvPr>
            <p:ph type="body" sz="quarter" idx="10"/>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custDataLst>
      <p:tags r:id="rId1"/>
    </p:custDataLst>
    <p:extLst>
      <p:ext uri="{BB962C8B-B14F-4D97-AF65-F5344CB8AC3E}">
        <p14:creationId xmlns:p14="http://schemas.microsoft.com/office/powerpoint/2010/main" val="2322021344"/>
      </p:ext>
    </p:extLst>
  </p:cSld>
  <p:clrMapOvr>
    <a:masterClrMapping/>
  </p:clrMapOvr>
  <p:transition>
    <p:fade/>
  </p:transition>
  <p:extLst>
    <p:ext uri="{DCECCB84-F9BA-43D5-87BE-67443E8EF086}">
      <p15:sldGuideLst xmlns:p15="http://schemas.microsoft.com/office/powerpoint/2012/main">
        <p15:guide id="1" pos="211" userDrawn="1">
          <p15:clr>
            <a:srgbClr val="FBAE40"/>
          </p15:clr>
        </p15:guide>
        <p15:guide id="2" pos="7469" userDrawn="1">
          <p15:clr>
            <a:srgbClr val="FBAE40"/>
          </p15:clr>
        </p15:guide>
        <p15:guide id="3" orient="horz" pos="864" userDrawn="1">
          <p15:clr>
            <a:srgbClr val="FBAE40"/>
          </p15:clr>
        </p15:guide>
        <p15:guide id="4" orient="horz" pos="950" userDrawn="1">
          <p15:clr>
            <a:srgbClr val="FBAE40"/>
          </p15:clr>
        </p15:guide>
        <p15:guide id="5" orient="horz" pos="2534"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itle and Content w/ GFX">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02F1819-A38F-4D6D-8D79-FABCA937F964}"/>
              </a:ext>
            </a:extLst>
          </p:cNvPr>
          <p:cNvSpPr>
            <a:spLocks noGrp="1"/>
          </p:cNvSpPr>
          <p:nvPr>
            <p:ph type="title"/>
          </p:nvPr>
        </p:nvSpPr>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961A34FF-9CC6-4D9F-8CFA-9FF06975DA58}"/>
              </a:ext>
            </a:extLst>
          </p:cNvPr>
          <p:cNvSpPr>
            <a:spLocks noGrp="1"/>
          </p:cNvSpPr>
          <p:nvPr>
            <p:ph type="body" sz="quarter" idx="10"/>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pic>
        <p:nvPicPr>
          <p:cNvPr id="4" name="Circle 2">
            <a:extLst>
              <a:ext uri="{FF2B5EF4-FFF2-40B4-BE49-F238E27FC236}">
                <a16:creationId xmlns:a16="http://schemas.microsoft.com/office/drawing/2014/main" id="{9838DCE9-80DC-4253-869A-EE47503E14A4}"/>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r="15959" b="41212"/>
          <a:stretch/>
        </p:blipFill>
        <p:spPr>
          <a:xfrm>
            <a:off x="10747359" y="5847445"/>
            <a:ext cx="1444641" cy="1010554"/>
          </a:xfrm>
          <a:prstGeom prst="rect">
            <a:avLst/>
          </a:prstGeom>
        </p:spPr>
      </p:pic>
      <p:pic>
        <p:nvPicPr>
          <p:cNvPr id="5" name="Circle 3">
            <a:extLst>
              <a:ext uri="{FF2B5EF4-FFF2-40B4-BE49-F238E27FC236}">
                <a16:creationId xmlns:a16="http://schemas.microsoft.com/office/drawing/2014/main" id="{D79772C3-CF48-499B-B833-355FD3B77746}"/>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r="46316" b="4167"/>
          <a:stretch/>
        </p:blipFill>
        <p:spPr>
          <a:xfrm>
            <a:off x="11469680" y="5568540"/>
            <a:ext cx="722321" cy="1289459"/>
          </a:xfrm>
          <a:prstGeom prst="rect">
            <a:avLst/>
          </a:prstGeom>
        </p:spPr>
      </p:pic>
      <p:pic>
        <p:nvPicPr>
          <p:cNvPr id="6" name="Circle 4">
            <a:extLst>
              <a:ext uri="{FF2B5EF4-FFF2-40B4-BE49-F238E27FC236}">
                <a16:creationId xmlns:a16="http://schemas.microsoft.com/office/drawing/2014/main" id="{D9A2211F-915C-44FB-9F20-85C650D9FA07}"/>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55529" t="37500"/>
          <a:stretch/>
        </p:blipFill>
        <p:spPr>
          <a:xfrm flipV="1">
            <a:off x="0" y="5568540"/>
            <a:ext cx="917485" cy="1289459"/>
          </a:xfrm>
          <a:prstGeom prst="rect">
            <a:avLst/>
          </a:prstGeom>
        </p:spPr>
      </p:pic>
      <p:pic>
        <p:nvPicPr>
          <p:cNvPr id="8" name="Circle 5">
            <a:extLst>
              <a:ext uri="{FF2B5EF4-FFF2-40B4-BE49-F238E27FC236}">
                <a16:creationId xmlns:a16="http://schemas.microsoft.com/office/drawing/2014/main" id="{3938E8CD-848A-471E-82EB-19F9219A46BE}"/>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t="61509"/>
          <a:stretch/>
        </p:blipFill>
        <p:spPr>
          <a:xfrm flipV="1">
            <a:off x="0" y="6247939"/>
            <a:ext cx="1584960" cy="610060"/>
          </a:xfrm>
          <a:prstGeom prst="rect">
            <a:avLst/>
          </a:prstGeom>
        </p:spPr>
      </p:pic>
      <p:grpSp>
        <p:nvGrpSpPr>
          <p:cNvPr id="9" name="Group 8">
            <a:extLst>
              <a:ext uri="{FF2B5EF4-FFF2-40B4-BE49-F238E27FC236}">
                <a16:creationId xmlns:a16="http://schemas.microsoft.com/office/drawing/2014/main" id="{E1260957-2E07-4E04-B5A7-D61D49199047}"/>
              </a:ext>
            </a:extLst>
          </p:cNvPr>
          <p:cNvGrpSpPr/>
          <p:nvPr userDrawn="1"/>
        </p:nvGrpSpPr>
        <p:grpSpPr>
          <a:xfrm>
            <a:off x="0" y="0"/>
            <a:ext cx="12192000" cy="594360"/>
            <a:chOff x="0" y="0"/>
            <a:chExt cx="12192000" cy="594360"/>
          </a:xfrm>
        </p:grpSpPr>
        <p:sp>
          <p:nvSpPr>
            <p:cNvPr id="10" name="TopBar Shdw">
              <a:extLst>
                <a:ext uri="{FF2B5EF4-FFF2-40B4-BE49-F238E27FC236}">
                  <a16:creationId xmlns:a16="http://schemas.microsoft.com/office/drawing/2014/main" id="{51FBBD6C-D915-44F2-8AB9-A60DB745B778}"/>
                </a:ext>
              </a:extLst>
            </p:cNvPr>
            <p:cNvSpPr/>
            <p:nvPr userDrawn="1"/>
          </p:nvSpPr>
          <p:spPr>
            <a:xfrm>
              <a:off x="0" y="0"/>
              <a:ext cx="12192000" cy="594360"/>
            </a:xfrm>
            <a:prstGeom prst="rect">
              <a:avLst/>
            </a:prstGeom>
            <a:solidFill>
              <a:schemeClr val="accent2">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range Fill">
              <a:extLst>
                <a:ext uri="{FF2B5EF4-FFF2-40B4-BE49-F238E27FC236}">
                  <a16:creationId xmlns:a16="http://schemas.microsoft.com/office/drawing/2014/main" id="{C081873E-97AA-4D38-8252-F772D543F596}"/>
                </a:ext>
              </a:extLst>
            </p:cNvPr>
            <p:cNvSpPr/>
            <p:nvPr userDrawn="1"/>
          </p:nvSpPr>
          <p:spPr>
            <a:xfrm>
              <a:off x="1524" y="0"/>
              <a:ext cx="12188952" cy="548640"/>
            </a:xfrm>
            <a:prstGeom prst="rect">
              <a:avLst/>
            </a:prstGeom>
            <a:gradFill flip="none" rotWithShape="1">
              <a:gsLst>
                <a:gs pos="0">
                  <a:srgbClr val="FCB424"/>
                </a:gs>
                <a:gs pos="80000">
                  <a:srgbClr val="EF7A34"/>
                </a:gs>
              </a:gsLst>
              <a:lin ang="10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lnSpc>
                  <a:spcPct val="90000"/>
                </a:lnSpc>
                <a:spcBef>
                  <a:spcPts val="1200"/>
                </a:spcBef>
              </a:pPr>
              <a:endParaRPr lang="en-US" dirty="0" err="1"/>
            </a:p>
          </p:txBody>
        </p:sp>
        <p:pic>
          <p:nvPicPr>
            <p:cNvPr id="12" name="Circle 1">
              <a:extLst>
                <a:ext uri="{FF2B5EF4-FFF2-40B4-BE49-F238E27FC236}">
                  <a16:creationId xmlns:a16="http://schemas.microsoft.com/office/drawing/2014/main" id="{8CC02D0B-5B4D-4F8B-9F73-3FD6DA4D7CA3}"/>
                </a:ext>
              </a:extLst>
            </p:cNvPr>
            <p:cNvPicPr>
              <a:picLocks noChangeAspect="1"/>
            </p:cNvPicPr>
            <p:nvPr userDrawn="1"/>
          </p:nvPicPr>
          <p:blipFill rotWithShape="1">
            <a:blip r:embed="rId7">
              <a:extLst>
                <a:ext uri="{96DAC541-7B7A-43D3-8B79-37D633B846F1}">
                  <asvg:svgBlip xmlns:asvg="http://schemas.microsoft.com/office/drawing/2016/SVG/main" r:embed="rId8"/>
                </a:ext>
              </a:extLst>
            </a:blip>
            <a:srcRect t="9192" b="85794"/>
            <a:stretch/>
          </p:blipFill>
          <p:spPr>
            <a:xfrm>
              <a:off x="0" y="0"/>
              <a:ext cx="10942320" cy="548640"/>
            </a:xfrm>
            <a:prstGeom prst="rect">
              <a:avLst/>
            </a:prstGeom>
          </p:spPr>
        </p:pic>
        <p:pic>
          <p:nvPicPr>
            <p:cNvPr id="13" name="Circle 4">
              <a:extLst>
                <a:ext uri="{FF2B5EF4-FFF2-40B4-BE49-F238E27FC236}">
                  <a16:creationId xmlns:a16="http://schemas.microsoft.com/office/drawing/2014/main" id="{14AB27CF-3E3D-4671-9C69-7F649E3C9CC6}"/>
                </a:ext>
              </a:extLst>
            </p:cNvPr>
            <p:cNvPicPr>
              <a:picLocks noChangeAspect="1"/>
            </p:cNvPicPr>
            <p:nvPr userDrawn="1"/>
          </p:nvPicPr>
          <p:blipFill rotWithShape="1">
            <a:blip r:embed="rId7">
              <a:extLst>
                <a:ext uri="{96DAC541-7B7A-43D3-8B79-37D633B846F1}">
                  <asvg:svgBlip xmlns:asvg="http://schemas.microsoft.com/office/drawing/2016/SVG/main" r:embed="rId8"/>
                </a:ext>
              </a:extLst>
            </a:blip>
            <a:srcRect l="40555" t="37500" b="52500"/>
            <a:stretch/>
          </p:blipFill>
          <p:spPr>
            <a:xfrm>
              <a:off x="0" y="0"/>
              <a:ext cx="3261360" cy="548640"/>
            </a:xfrm>
            <a:prstGeom prst="rect">
              <a:avLst/>
            </a:prstGeom>
          </p:spPr>
        </p:pic>
        <p:pic>
          <p:nvPicPr>
            <p:cNvPr id="14" name="Circle 5">
              <a:extLst>
                <a:ext uri="{FF2B5EF4-FFF2-40B4-BE49-F238E27FC236}">
                  <a16:creationId xmlns:a16="http://schemas.microsoft.com/office/drawing/2014/main" id="{FB79D89B-7FAC-4756-BFE6-B0B5E1165D7E}"/>
                </a:ext>
              </a:extLst>
            </p:cNvPr>
            <p:cNvPicPr>
              <a:picLocks noChangeAspect="1"/>
            </p:cNvPicPr>
            <p:nvPr userDrawn="1"/>
          </p:nvPicPr>
          <p:blipFill rotWithShape="1">
            <a:blip r:embed="rId7">
              <a:extLst>
                <a:ext uri="{96DAC541-7B7A-43D3-8B79-37D633B846F1}">
                  <asvg:svgBlip xmlns:asvg="http://schemas.microsoft.com/office/drawing/2016/SVG/main" r:embed="rId8"/>
                </a:ext>
              </a:extLst>
            </a:blip>
            <a:srcRect t="61509" b="24906"/>
            <a:stretch/>
          </p:blipFill>
          <p:spPr>
            <a:xfrm>
              <a:off x="685800" y="0"/>
              <a:ext cx="4038600" cy="548640"/>
            </a:xfrm>
            <a:prstGeom prst="rect">
              <a:avLst/>
            </a:prstGeom>
          </p:spPr>
        </p:pic>
        <p:pic>
          <p:nvPicPr>
            <p:cNvPr id="15" name="Picture 14" descr="A picture containing logo&#10;&#10;Description automatically generated">
              <a:extLst>
                <a:ext uri="{FF2B5EF4-FFF2-40B4-BE49-F238E27FC236}">
                  <a16:creationId xmlns:a16="http://schemas.microsoft.com/office/drawing/2014/main" id="{2A761ADB-1209-43E6-81C1-57C2A8FA522F}"/>
                </a:ext>
              </a:extLst>
            </p:cNvPr>
            <p:cNvPicPr>
              <a:picLocks noChangeAspect="1"/>
            </p:cNvPicPr>
            <p:nvPr userDrawn="1"/>
          </p:nvPicPr>
          <p:blipFill>
            <a:blip r:embed="rId9"/>
            <a:stretch>
              <a:fillRect/>
            </a:stretch>
          </p:blipFill>
          <p:spPr>
            <a:xfrm>
              <a:off x="335280" y="182880"/>
              <a:ext cx="1097280" cy="182880"/>
            </a:xfrm>
            <a:prstGeom prst="rect">
              <a:avLst/>
            </a:prstGeom>
          </p:spPr>
        </p:pic>
      </p:grpSp>
      <p:sp>
        <p:nvSpPr>
          <p:cNvPr id="20" name="TextBox 19">
            <a:extLst>
              <a:ext uri="{FF2B5EF4-FFF2-40B4-BE49-F238E27FC236}">
                <a16:creationId xmlns:a16="http://schemas.microsoft.com/office/drawing/2014/main" id="{B544D526-1C68-43E0-91F6-1CBA80DF2632}"/>
              </a:ext>
            </a:extLst>
          </p:cNvPr>
          <p:cNvSpPr txBox="1"/>
          <p:nvPr userDrawn="1"/>
        </p:nvSpPr>
        <p:spPr>
          <a:xfrm>
            <a:off x="606029" y="6583680"/>
            <a:ext cx="1790555" cy="138499"/>
          </a:xfrm>
          <a:prstGeom prst="rect">
            <a:avLst/>
          </a:prstGeom>
          <a:noFill/>
        </p:spPr>
        <p:txBody>
          <a:bodyPr wrap="none" lIns="0" tIns="0" rIns="0" bIns="0">
            <a:spAutoFit/>
          </a:bodyPr>
          <a:lstStyle/>
          <a:p>
            <a:pPr algn="l"/>
            <a:r>
              <a:rPr lang="en-US" sz="900" dirty="0">
                <a:solidFill>
                  <a:schemeClr val="bg1">
                    <a:lumMod val="50000"/>
                  </a:schemeClr>
                </a:solidFill>
                <a:effectLst/>
                <a:latin typeface="+mn-lt"/>
                <a:ea typeface="Calibri" panose="020F0502020204030204" pitchFamily="34" charset="0"/>
              </a:rPr>
              <a:t>©2022 Discover Financial Services</a:t>
            </a:r>
            <a:endParaRPr lang="en-US" sz="900" dirty="0">
              <a:solidFill>
                <a:schemeClr val="bg1">
                  <a:lumMod val="50000"/>
                </a:schemeClr>
              </a:solidFill>
              <a:latin typeface="+mn-lt"/>
            </a:endParaRPr>
          </a:p>
        </p:txBody>
      </p:sp>
      <p:sp>
        <p:nvSpPr>
          <p:cNvPr id="21" name="TextBox 20">
            <a:extLst>
              <a:ext uri="{FF2B5EF4-FFF2-40B4-BE49-F238E27FC236}">
                <a16:creationId xmlns:a16="http://schemas.microsoft.com/office/drawing/2014/main" id="{C857E81D-4EE8-408B-BED2-616B96FDFFD4}"/>
              </a:ext>
            </a:extLst>
          </p:cNvPr>
          <p:cNvSpPr txBox="1"/>
          <p:nvPr userDrawn="1"/>
        </p:nvSpPr>
        <p:spPr>
          <a:xfrm>
            <a:off x="335280" y="6583680"/>
            <a:ext cx="141064" cy="138499"/>
          </a:xfrm>
          <a:prstGeom prst="rect">
            <a:avLst/>
          </a:prstGeom>
          <a:noFill/>
        </p:spPr>
        <p:txBody>
          <a:bodyPr wrap="none" lIns="0" tIns="0" rIns="0" bIns="0">
            <a:spAutoFit/>
          </a:bodyPr>
          <a:lstStyle>
            <a:defPPr>
              <a:defRPr lang="en-US"/>
            </a:defPPr>
            <a:lvl1pPr>
              <a:defRPr sz="900">
                <a:solidFill>
                  <a:schemeClr val="bg1">
                    <a:lumMod val="65000"/>
                  </a:schemeClr>
                </a:solidFill>
                <a:effectLst/>
                <a:ea typeface="Calibri" panose="020F0502020204030204" pitchFamily="34" charset="0"/>
              </a:defRPr>
            </a:lvl1pPr>
          </a:lstStyle>
          <a:p>
            <a:pPr lvl="0" algn="l"/>
            <a:fld id="{92D42452-866A-4309-9223-EB4D3983A7A8}" type="slidenum">
              <a:rPr lang="en-US" noProof="0" smtClean="0">
                <a:solidFill>
                  <a:schemeClr val="bg1">
                    <a:lumMod val="50000"/>
                  </a:schemeClr>
                </a:solidFill>
              </a:rPr>
              <a:pPr lvl="0" algn="l"/>
              <a:t>‹#›</a:t>
            </a:fld>
            <a:endParaRPr lang="en-US" noProof="0" dirty="0">
              <a:solidFill>
                <a:schemeClr val="bg1">
                  <a:lumMod val="50000"/>
                </a:schemeClr>
              </a:solidFill>
            </a:endParaRPr>
          </a:p>
        </p:txBody>
      </p:sp>
    </p:spTree>
    <p:custDataLst>
      <p:tags r:id="rId1"/>
    </p:custDataLst>
    <p:extLst>
      <p:ext uri="{BB962C8B-B14F-4D97-AF65-F5344CB8AC3E}">
        <p14:creationId xmlns:p14="http://schemas.microsoft.com/office/powerpoint/2010/main" val="2268160959"/>
      </p:ext>
    </p:extLst>
  </p:cSld>
  <p:clrMapOvr>
    <a:masterClrMapping/>
  </p:clrMapOvr>
  <p:transition>
    <p:fade/>
  </p:transition>
  <p:extLst>
    <p:ext uri="{DCECCB84-F9BA-43D5-87BE-67443E8EF086}">
      <p15:sldGuideLst xmlns:p15="http://schemas.microsoft.com/office/powerpoint/2012/main">
        <p15:guide id="1" pos="211">
          <p15:clr>
            <a:srgbClr val="FBAE40"/>
          </p15:clr>
        </p15:guide>
        <p15:guide id="2" pos="7469">
          <p15:clr>
            <a:srgbClr val="FBAE40"/>
          </p15:clr>
        </p15:guide>
        <p15:guide id="3" orient="horz" pos="864">
          <p15:clr>
            <a:srgbClr val="FBAE40"/>
          </p15:clr>
        </p15:guide>
        <p15:guide id="4" orient="horz" pos="950">
          <p15:clr>
            <a:srgbClr val="FBAE40"/>
          </p15:clr>
        </p15:guide>
        <p15:guide id="5" orient="horz" pos="2534">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8A750919-D9E6-4F04-BD5A-1538B553CF82}"/>
              </a:ext>
            </a:extLst>
          </p:cNvPr>
          <p:cNvSpPr>
            <a:spLocks noGrp="1"/>
          </p:cNvSpPr>
          <p:nvPr>
            <p:ph type="title"/>
          </p:nvPr>
        </p:nvSpPr>
        <p:spPr/>
        <p:txBody>
          <a:bodyPr/>
          <a:lstStyle/>
          <a:p>
            <a:r>
              <a:rPr lang="en-GB"/>
              <a:t>Click to edit Master title style</a:t>
            </a:r>
            <a:endParaRPr lang="en-US"/>
          </a:p>
        </p:txBody>
      </p:sp>
      <p:sp>
        <p:nvSpPr>
          <p:cNvPr id="5" name="Text Placeholder 4">
            <a:extLst>
              <a:ext uri="{FF2B5EF4-FFF2-40B4-BE49-F238E27FC236}">
                <a16:creationId xmlns:a16="http://schemas.microsoft.com/office/drawing/2014/main" id="{E62D4417-1ECC-42B5-9CCB-C58DD22953DE}"/>
              </a:ext>
            </a:extLst>
          </p:cNvPr>
          <p:cNvSpPr>
            <a:spLocks noGrp="1"/>
          </p:cNvSpPr>
          <p:nvPr>
            <p:ph type="body" sz="quarter" idx="10"/>
          </p:nvPr>
        </p:nvSpPr>
        <p:spPr>
          <a:xfrm>
            <a:off x="335280" y="1508125"/>
            <a:ext cx="5669280" cy="5029200"/>
          </a:xfrm>
        </p:spPr>
        <p:txBody>
          <a:bodyPr/>
          <a:lstStyle>
            <a:lvl2pPr>
              <a:defRPr sz="2000"/>
            </a:lvl2pPr>
            <a:lvl3pPr>
              <a:defRPr sz="2000"/>
            </a:lvl3pPr>
            <a:lvl4pPr>
              <a:defRPr sz="2000"/>
            </a:lvl4pPr>
            <a:lvl5pPr>
              <a:defRPr sz="20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Text Placeholder 6">
            <a:extLst>
              <a:ext uri="{FF2B5EF4-FFF2-40B4-BE49-F238E27FC236}">
                <a16:creationId xmlns:a16="http://schemas.microsoft.com/office/drawing/2014/main" id="{F7AC2BB9-72D5-4D98-8798-45A482F483E1}"/>
              </a:ext>
            </a:extLst>
          </p:cNvPr>
          <p:cNvSpPr>
            <a:spLocks noGrp="1"/>
          </p:cNvSpPr>
          <p:nvPr>
            <p:ph type="body" sz="quarter" idx="11"/>
          </p:nvPr>
        </p:nvSpPr>
        <p:spPr>
          <a:xfrm>
            <a:off x="6187440" y="1508125"/>
            <a:ext cx="5669280" cy="5029200"/>
          </a:xfrm>
        </p:spPr>
        <p:txBody>
          <a:bodyPr/>
          <a:lstStyle>
            <a:lvl2pPr>
              <a:defRPr sz="2000"/>
            </a:lvl2pPr>
            <a:lvl3pPr>
              <a:defRPr sz="2000"/>
            </a:lvl3pPr>
            <a:lvl4pPr>
              <a:defRPr sz="2000"/>
            </a:lvl4pPr>
            <a:lvl5pPr>
              <a:defRPr sz="20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custDataLst>
      <p:tags r:id="rId1"/>
    </p:custDataLst>
    <p:extLst>
      <p:ext uri="{BB962C8B-B14F-4D97-AF65-F5344CB8AC3E}">
        <p14:creationId xmlns:p14="http://schemas.microsoft.com/office/powerpoint/2010/main" val="393085843"/>
      </p:ext>
    </p:extLst>
  </p:cSld>
  <p:clrMapOvr>
    <a:masterClrMapping/>
  </p:clrMapOvr>
  <p:transition>
    <p:fade/>
  </p:transition>
  <p:extLst>
    <p:ext uri="{DCECCB84-F9BA-43D5-87BE-67443E8EF086}">
      <p15:sldGuideLst xmlns:p15="http://schemas.microsoft.com/office/powerpoint/2012/main">
        <p15:guide id="1" pos="211" userDrawn="1">
          <p15:clr>
            <a:srgbClr val="FBAE40"/>
          </p15:clr>
        </p15:guide>
        <p15:guide id="2" pos="7469" userDrawn="1">
          <p15:clr>
            <a:srgbClr val="FBAE40"/>
          </p15:clr>
        </p15:guide>
        <p15:guide id="3" orient="horz" pos="864" userDrawn="1">
          <p15:clr>
            <a:srgbClr val="FBAE40"/>
          </p15:clr>
        </p15:guide>
        <p15:guide id="4" orient="horz" pos="950" userDrawn="1">
          <p15:clr>
            <a:srgbClr val="FBAE40"/>
          </p15:clr>
        </p15:guide>
        <p15:guide id="5" orient="horz" pos="2534"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F08A2D7-FE78-4D3B-8CCA-E796802C62A8}"/>
              </a:ext>
            </a:extLst>
          </p:cNvPr>
          <p:cNvSpPr>
            <a:spLocks noGrp="1"/>
          </p:cNvSpPr>
          <p:nvPr>
            <p:ph type="title"/>
          </p:nvPr>
        </p:nvSpPr>
        <p:spPr/>
        <p:txBody>
          <a:bodyPr/>
          <a:lstStyle/>
          <a:p>
            <a:r>
              <a:rPr lang="en-GB"/>
              <a:t>Click to edit Master title style</a:t>
            </a:r>
            <a:endParaRPr lang="en-US"/>
          </a:p>
        </p:txBody>
      </p:sp>
    </p:spTree>
    <p:custDataLst>
      <p:tags r:id="rId1"/>
    </p:custDataLst>
    <p:extLst>
      <p:ext uri="{BB962C8B-B14F-4D97-AF65-F5344CB8AC3E}">
        <p14:creationId xmlns:p14="http://schemas.microsoft.com/office/powerpoint/2010/main" val="2837110153"/>
      </p:ext>
    </p:extLst>
  </p:cSld>
  <p:clrMapOvr>
    <a:masterClrMapping/>
  </p:clrMapOvr>
  <p:transition>
    <p:fade/>
  </p:transition>
  <p:extLst>
    <p:ext uri="{DCECCB84-F9BA-43D5-87BE-67443E8EF086}">
      <p15:sldGuideLst xmlns:p15="http://schemas.microsoft.com/office/powerpoint/2012/main">
        <p15:guide id="1" pos="211" userDrawn="1">
          <p15:clr>
            <a:srgbClr val="FBAE40"/>
          </p15:clr>
        </p15:guide>
        <p15:guide id="2" pos="7469" userDrawn="1">
          <p15:clr>
            <a:srgbClr val="FBAE40"/>
          </p15:clr>
        </p15:guide>
        <p15:guide id="3" orient="horz" pos="864" userDrawn="1">
          <p15:clr>
            <a:srgbClr val="FBAE40"/>
          </p15:clr>
        </p15:guide>
        <p15:guide id="4" orient="horz" pos="2534" userDrawn="1">
          <p15:clr>
            <a:srgbClr val="FBAE40"/>
          </p15:clr>
        </p15:guide>
        <p15:guide id="5" orient="horz" pos="95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itle Only w/ GFX">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F08A2D7-FE78-4D3B-8CCA-E796802C62A8}"/>
              </a:ext>
            </a:extLst>
          </p:cNvPr>
          <p:cNvSpPr>
            <a:spLocks noGrp="1"/>
          </p:cNvSpPr>
          <p:nvPr>
            <p:ph type="title"/>
          </p:nvPr>
        </p:nvSpPr>
        <p:spPr/>
        <p:txBody>
          <a:bodyPr/>
          <a:lstStyle/>
          <a:p>
            <a:r>
              <a:rPr lang="en-GB"/>
              <a:t>Click to edit Master title style</a:t>
            </a:r>
            <a:endParaRPr lang="en-US"/>
          </a:p>
        </p:txBody>
      </p:sp>
      <p:pic>
        <p:nvPicPr>
          <p:cNvPr id="8" name="Circle 2">
            <a:extLst>
              <a:ext uri="{FF2B5EF4-FFF2-40B4-BE49-F238E27FC236}">
                <a16:creationId xmlns:a16="http://schemas.microsoft.com/office/drawing/2014/main" id="{052CBD35-9949-4E8B-8891-F0D178F94F32}"/>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r="15959" b="41212"/>
          <a:stretch/>
        </p:blipFill>
        <p:spPr>
          <a:xfrm>
            <a:off x="10747359" y="5847445"/>
            <a:ext cx="1444641" cy="1010554"/>
          </a:xfrm>
          <a:prstGeom prst="rect">
            <a:avLst/>
          </a:prstGeom>
        </p:spPr>
      </p:pic>
      <p:pic>
        <p:nvPicPr>
          <p:cNvPr id="9" name="Circle 3">
            <a:extLst>
              <a:ext uri="{FF2B5EF4-FFF2-40B4-BE49-F238E27FC236}">
                <a16:creationId xmlns:a16="http://schemas.microsoft.com/office/drawing/2014/main" id="{A5991A19-83E8-4CA1-8A13-931EE3ABCAF4}"/>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r="46316" b="4167"/>
          <a:stretch/>
        </p:blipFill>
        <p:spPr>
          <a:xfrm>
            <a:off x="11469680" y="5568540"/>
            <a:ext cx="722321" cy="1289459"/>
          </a:xfrm>
          <a:prstGeom prst="rect">
            <a:avLst/>
          </a:prstGeom>
        </p:spPr>
      </p:pic>
      <p:pic>
        <p:nvPicPr>
          <p:cNvPr id="10" name="Circle 4">
            <a:extLst>
              <a:ext uri="{FF2B5EF4-FFF2-40B4-BE49-F238E27FC236}">
                <a16:creationId xmlns:a16="http://schemas.microsoft.com/office/drawing/2014/main" id="{03A950AF-6CBE-4C14-A6C0-7EB25D63AECA}"/>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55529" t="37500"/>
          <a:stretch/>
        </p:blipFill>
        <p:spPr>
          <a:xfrm flipV="1">
            <a:off x="0" y="5568540"/>
            <a:ext cx="917485" cy="1289459"/>
          </a:xfrm>
          <a:prstGeom prst="rect">
            <a:avLst/>
          </a:prstGeom>
        </p:spPr>
      </p:pic>
      <p:pic>
        <p:nvPicPr>
          <p:cNvPr id="11" name="Circle 5">
            <a:extLst>
              <a:ext uri="{FF2B5EF4-FFF2-40B4-BE49-F238E27FC236}">
                <a16:creationId xmlns:a16="http://schemas.microsoft.com/office/drawing/2014/main" id="{6DAD1E7C-B599-4702-B587-B2233427104F}"/>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t="61509"/>
          <a:stretch/>
        </p:blipFill>
        <p:spPr>
          <a:xfrm flipV="1">
            <a:off x="0" y="6247939"/>
            <a:ext cx="1584960" cy="610060"/>
          </a:xfrm>
          <a:prstGeom prst="rect">
            <a:avLst/>
          </a:prstGeom>
        </p:spPr>
      </p:pic>
      <p:grpSp>
        <p:nvGrpSpPr>
          <p:cNvPr id="7" name="Group 6">
            <a:extLst>
              <a:ext uri="{FF2B5EF4-FFF2-40B4-BE49-F238E27FC236}">
                <a16:creationId xmlns:a16="http://schemas.microsoft.com/office/drawing/2014/main" id="{417E6436-F649-4D36-BBC1-E4268F5AEFF3}"/>
              </a:ext>
            </a:extLst>
          </p:cNvPr>
          <p:cNvGrpSpPr/>
          <p:nvPr userDrawn="1"/>
        </p:nvGrpSpPr>
        <p:grpSpPr>
          <a:xfrm>
            <a:off x="0" y="0"/>
            <a:ext cx="12192000" cy="594360"/>
            <a:chOff x="0" y="0"/>
            <a:chExt cx="12192000" cy="594360"/>
          </a:xfrm>
        </p:grpSpPr>
        <p:sp>
          <p:nvSpPr>
            <p:cNvPr id="12" name="TopBar Shdw">
              <a:extLst>
                <a:ext uri="{FF2B5EF4-FFF2-40B4-BE49-F238E27FC236}">
                  <a16:creationId xmlns:a16="http://schemas.microsoft.com/office/drawing/2014/main" id="{7A99BF02-1D23-42F0-8C4C-0B08C756F65E}"/>
                </a:ext>
              </a:extLst>
            </p:cNvPr>
            <p:cNvSpPr/>
            <p:nvPr userDrawn="1"/>
          </p:nvSpPr>
          <p:spPr>
            <a:xfrm>
              <a:off x="0" y="0"/>
              <a:ext cx="12192000" cy="594360"/>
            </a:xfrm>
            <a:prstGeom prst="rect">
              <a:avLst/>
            </a:prstGeom>
            <a:solidFill>
              <a:schemeClr val="accent2">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range Fill">
              <a:extLst>
                <a:ext uri="{FF2B5EF4-FFF2-40B4-BE49-F238E27FC236}">
                  <a16:creationId xmlns:a16="http://schemas.microsoft.com/office/drawing/2014/main" id="{A7198D69-D5C9-4B98-9D7C-FD39354E2E5B}"/>
                </a:ext>
              </a:extLst>
            </p:cNvPr>
            <p:cNvSpPr/>
            <p:nvPr userDrawn="1"/>
          </p:nvSpPr>
          <p:spPr>
            <a:xfrm>
              <a:off x="1524" y="0"/>
              <a:ext cx="12188952" cy="548640"/>
            </a:xfrm>
            <a:prstGeom prst="rect">
              <a:avLst/>
            </a:prstGeom>
            <a:gradFill flip="none" rotWithShape="1">
              <a:gsLst>
                <a:gs pos="0">
                  <a:srgbClr val="FCB424"/>
                </a:gs>
                <a:gs pos="80000">
                  <a:srgbClr val="EF7A34"/>
                </a:gs>
              </a:gsLst>
              <a:lin ang="10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lnSpc>
                  <a:spcPct val="90000"/>
                </a:lnSpc>
                <a:spcBef>
                  <a:spcPts val="1200"/>
                </a:spcBef>
              </a:pPr>
              <a:endParaRPr lang="en-US" dirty="0" err="1"/>
            </a:p>
          </p:txBody>
        </p:sp>
        <p:pic>
          <p:nvPicPr>
            <p:cNvPr id="14" name="Circle 1">
              <a:extLst>
                <a:ext uri="{FF2B5EF4-FFF2-40B4-BE49-F238E27FC236}">
                  <a16:creationId xmlns:a16="http://schemas.microsoft.com/office/drawing/2014/main" id="{38C80FF9-0732-4D65-8AA5-6E7FEF206748}"/>
                </a:ext>
              </a:extLst>
            </p:cNvPr>
            <p:cNvPicPr>
              <a:picLocks noChangeAspect="1"/>
            </p:cNvPicPr>
            <p:nvPr userDrawn="1"/>
          </p:nvPicPr>
          <p:blipFill rotWithShape="1">
            <a:blip r:embed="rId7">
              <a:extLst>
                <a:ext uri="{96DAC541-7B7A-43D3-8B79-37D633B846F1}">
                  <asvg:svgBlip xmlns:asvg="http://schemas.microsoft.com/office/drawing/2016/SVG/main" r:embed="rId8"/>
                </a:ext>
              </a:extLst>
            </a:blip>
            <a:srcRect t="9192" b="85794"/>
            <a:stretch/>
          </p:blipFill>
          <p:spPr>
            <a:xfrm>
              <a:off x="0" y="0"/>
              <a:ext cx="10942320" cy="548640"/>
            </a:xfrm>
            <a:prstGeom prst="rect">
              <a:avLst/>
            </a:prstGeom>
          </p:spPr>
        </p:pic>
        <p:pic>
          <p:nvPicPr>
            <p:cNvPr id="15" name="Circle 4">
              <a:extLst>
                <a:ext uri="{FF2B5EF4-FFF2-40B4-BE49-F238E27FC236}">
                  <a16:creationId xmlns:a16="http://schemas.microsoft.com/office/drawing/2014/main" id="{DE4D07B0-0661-4D55-9AB5-E7DBF3E84B50}"/>
                </a:ext>
              </a:extLst>
            </p:cNvPr>
            <p:cNvPicPr>
              <a:picLocks noChangeAspect="1"/>
            </p:cNvPicPr>
            <p:nvPr userDrawn="1"/>
          </p:nvPicPr>
          <p:blipFill rotWithShape="1">
            <a:blip r:embed="rId7">
              <a:extLst>
                <a:ext uri="{96DAC541-7B7A-43D3-8B79-37D633B846F1}">
                  <asvg:svgBlip xmlns:asvg="http://schemas.microsoft.com/office/drawing/2016/SVG/main" r:embed="rId8"/>
                </a:ext>
              </a:extLst>
            </a:blip>
            <a:srcRect l="40555" t="37500" b="52500"/>
            <a:stretch/>
          </p:blipFill>
          <p:spPr>
            <a:xfrm>
              <a:off x="0" y="0"/>
              <a:ext cx="3261360" cy="548640"/>
            </a:xfrm>
            <a:prstGeom prst="rect">
              <a:avLst/>
            </a:prstGeom>
          </p:spPr>
        </p:pic>
        <p:pic>
          <p:nvPicPr>
            <p:cNvPr id="16" name="Circle 5">
              <a:extLst>
                <a:ext uri="{FF2B5EF4-FFF2-40B4-BE49-F238E27FC236}">
                  <a16:creationId xmlns:a16="http://schemas.microsoft.com/office/drawing/2014/main" id="{9B63577D-73EC-4105-A333-671F8BF86093}"/>
                </a:ext>
              </a:extLst>
            </p:cNvPr>
            <p:cNvPicPr>
              <a:picLocks noChangeAspect="1"/>
            </p:cNvPicPr>
            <p:nvPr userDrawn="1"/>
          </p:nvPicPr>
          <p:blipFill rotWithShape="1">
            <a:blip r:embed="rId7">
              <a:extLst>
                <a:ext uri="{96DAC541-7B7A-43D3-8B79-37D633B846F1}">
                  <asvg:svgBlip xmlns:asvg="http://schemas.microsoft.com/office/drawing/2016/SVG/main" r:embed="rId8"/>
                </a:ext>
              </a:extLst>
            </a:blip>
            <a:srcRect t="61509" b="24906"/>
            <a:stretch/>
          </p:blipFill>
          <p:spPr>
            <a:xfrm>
              <a:off x="685800" y="0"/>
              <a:ext cx="4038600" cy="548640"/>
            </a:xfrm>
            <a:prstGeom prst="rect">
              <a:avLst/>
            </a:prstGeom>
          </p:spPr>
        </p:pic>
        <p:pic>
          <p:nvPicPr>
            <p:cNvPr id="17" name="Picture 16" descr="A picture containing logo&#10;&#10;Description automatically generated">
              <a:extLst>
                <a:ext uri="{FF2B5EF4-FFF2-40B4-BE49-F238E27FC236}">
                  <a16:creationId xmlns:a16="http://schemas.microsoft.com/office/drawing/2014/main" id="{93761E26-B013-409B-B0A7-CDA35A545430}"/>
                </a:ext>
              </a:extLst>
            </p:cNvPr>
            <p:cNvPicPr>
              <a:picLocks noChangeAspect="1"/>
            </p:cNvPicPr>
            <p:nvPr userDrawn="1"/>
          </p:nvPicPr>
          <p:blipFill>
            <a:blip r:embed="rId9"/>
            <a:stretch>
              <a:fillRect/>
            </a:stretch>
          </p:blipFill>
          <p:spPr>
            <a:xfrm>
              <a:off x="335280" y="182880"/>
              <a:ext cx="1097280" cy="182880"/>
            </a:xfrm>
            <a:prstGeom prst="rect">
              <a:avLst/>
            </a:prstGeom>
          </p:spPr>
        </p:pic>
      </p:grpSp>
      <p:sp>
        <p:nvSpPr>
          <p:cNvPr id="22" name="TextBox 21">
            <a:extLst>
              <a:ext uri="{FF2B5EF4-FFF2-40B4-BE49-F238E27FC236}">
                <a16:creationId xmlns:a16="http://schemas.microsoft.com/office/drawing/2014/main" id="{5466D177-FEBA-40FB-9E0F-A77722670B30}"/>
              </a:ext>
            </a:extLst>
          </p:cNvPr>
          <p:cNvSpPr txBox="1"/>
          <p:nvPr userDrawn="1"/>
        </p:nvSpPr>
        <p:spPr>
          <a:xfrm>
            <a:off x="606029" y="6583680"/>
            <a:ext cx="1790555" cy="138499"/>
          </a:xfrm>
          <a:prstGeom prst="rect">
            <a:avLst/>
          </a:prstGeom>
          <a:noFill/>
        </p:spPr>
        <p:txBody>
          <a:bodyPr wrap="none" lIns="0" tIns="0" rIns="0" bIns="0">
            <a:spAutoFit/>
          </a:bodyPr>
          <a:lstStyle/>
          <a:p>
            <a:pPr algn="l"/>
            <a:r>
              <a:rPr lang="en-US" sz="900" dirty="0">
                <a:solidFill>
                  <a:schemeClr val="bg1">
                    <a:lumMod val="50000"/>
                  </a:schemeClr>
                </a:solidFill>
                <a:effectLst/>
                <a:latin typeface="+mn-lt"/>
                <a:ea typeface="Calibri" panose="020F0502020204030204" pitchFamily="34" charset="0"/>
              </a:rPr>
              <a:t>©2022 Discover Financial Services</a:t>
            </a:r>
            <a:endParaRPr lang="en-US" sz="900" dirty="0">
              <a:solidFill>
                <a:schemeClr val="bg1">
                  <a:lumMod val="50000"/>
                </a:schemeClr>
              </a:solidFill>
              <a:latin typeface="+mn-lt"/>
            </a:endParaRPr>
          </a:p>
        </p:txBody>
      </p:sp>
      <p:sp>
        <p:nvSpPr>
          <p:cNvPr id="23" name="TextBox 22">
            <a:extLst>
              <a:ext uri="{FF2B5EF4-FFF2-40B4-BE49-F238E27FC236}">
                <a16:creationId xmlns:a16="http://schemas.microsoft.com/office/drawing/2014/main" id="{8AFFEDA5-D5C7-49EB-8BEA-E1B46B8D00C1}"/>
              </a:ext>
            </a:extLst>
          </p:cNvPr>
          <p:cNvSpPr txBox="1"/>
          <p:nvPr userDrawn="1"/>
        </p:nvSpPr>
        <p:spPr>
          <a:xfrm>
            <a:off x="335280" y="6583680"/>
            <a:ext cx="141064" cy="138499"/>
          </a:xfrm>
          <a:prstGeom prst="rect">
            <a:avLst/>
          </a:prstGeom>
          <a:noFill/>
        </p:spPr>
        <p:txBody>
          <a:bodyPr wrap="none" lIns="0" tIns="0" rIns="0" bIns="0">
            <a:spAutoFit/>
          </a:bodyPr>
          <a:lstStyle>
            <a:defPPr>
              <a:defRPr lang="en-US"/>
            </a:defPPr>
            <a:lvl1pPr>
              <a:defRPr sz="900">
                <a:solidFill>
                  <a:schemeClr val="bg1">
                    <a:lumMod val="65000"/>
                  </a:schemeClr>
                </a:solidFill>
                <a:effectLst/>
                <a:ea typeface="Calibri" panose="020F0502020204030204" pitchFamily="34" charset="0"/>
              </a:defRPr>
            </a:lvl1pPr>
          </a:lstStyle>
          <a:p>
            <a:pPr lvl="0" algn="l"/>
            <a:fld id="{92D42452-866A-4309-9223-EB4D3983A7A8}" type="slidenum">
              <a:rPr lang="en-US" noProof="0" smtClean="0">
                <a:solidFill>
                  <a:schemeClr val="bg1">
                    <a:lumMod val="50000"/>
                  </a:schemeClr>
                </a:solidFill>
              </a:rPr>
              <a:pPr lvl="0" algn="l"/>
              <a:t>‹#›</a:t>
            </a:fld>
            <a:endParaRPr lang="en-US" noProof="0" dirty="0">
              <a:solidFill>
                <a:schemeClr val="bg1">
                  <a:lumMod val="50000"/>
                </a:schemeClr>
              </a:solidFill>
            </a:endParaRPr>
          </a:p>
        </p:txBody>
      </p:sp>
    </p:spTree>
    <p:custDataLst>
      <p:tags r:id="rId1"/>
    </p:custDataLst>
    <p:extLst>
      <p:ext uri="{BB962C8B-B14F-4D97-AF65-F5344CB8AC3E}">
        <p14:creationId xmlns:p14="http://schemas.microsoft.com/office/powerpoint/2010/main" val="3642910085"/>
      </p:ext>
    </p:extLst>
  </p:cSld>
  <p:clrMapOvr>
    <a:masterClrMapping/>
  </p:clrMapOvr>
  <p:transition>
    <p:fade/>
  </p:transition>
  <p:extLst>
    <p:ext uri="{DCECCB84-F9BA-43D5-87BE-67443E8EF086}">
      <p15:sldGuideLst xmlns:p15="http://schemas.microsoft.com/office/powerpoint/2012/main">
        <p15:guide id="1" pos="211">
          <p15:clr>
            <a:srgbClr val="FBAE40"/>
          </p15:clr>
        </p15:guide>
        <p15:guide id="2" pos="7469">
          <p15:clr>
            <a:srgbClr val="FBAE40"/>
          </p15:clr>
        </p15:guide>
        <p15:guide id="3" orient="horz" pos="864">
          <p15:clr>
            <a:srgbClr val="FBAE40"/>
          </p15:clr>
        </p15:guide>
        <p15:guide id="4" orient="horz" pos="2534">
          <p15:clr>
            <a:srgbClr val="FBAE40"/>
          </p15:clr>
        </p15:guide>
        <p15:guide id="5" orient="horz" pos="95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ags" Target="../tags/tag2.xml"/><Relationship Id="rId3" Type="http://schemas.openxmlformats.org/officeDocument/2006/relationships/slideLayout" Target="../slideLayouts/slideLayout3.xml"/><Relationship Id="rId21" Type="http://schemas.openxmlformats.org/officeDocument/2006/relationships/image" Target="../media/image3.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A562B53-8713-4B28-98BA-D9854E7E7B21}"/>
              </a:ext>
            </a:extLst>
          </p:cNvPr>
          <p:cNvSpPr>
            <a:spLocks noGrp="1"/>
          </p:cNvSpPr>
          <p:nvPr>
            <p:ph type="title"/>
          </p:nvPr>
        </p:nvSpPr>
        <p:spPr>
          <a:xfrm>
            <a:off x="335280" y="594360"/>
            <a:ext cx="11521440" cy="777240"/>
          </a:xfrm>
          <a:prstGeom prst="rect">
            <a:avLst/>
          </a:prstGeom>
        </p:spPr>
        <p:txBody>
          <a:bodyPr vert="horz" lIns="0" tIns="91440" rIns="0" bIns="0" rtlCol="0" anchor="ctr">
            <a:noAutofit/>
          </a:bodyPr>
          <a:lstStyle/>
          <a:p>
            <a:r>
              <a:rPr lang="en-GB"/>
              <a:t>Click to edit Master title style</a:t>
            </a:r>
            <a:endParaRPr lang="en-US" dirty="0"/>
          </a:p>
        </p:txBody>
      </p:sp>
      <p:sp>
        <p:nvSpPr>
          <p:cNvPr id="3" name="Text Placeholder 2">
            <a:extLst>
              <a:ext uri="{FF2B5EF4-FFF2-40B4-BE49-F238E27FC236}">
                <a16:creationId xmlns:a16="http://schemas.microsoft.com/office/drawing/2014/main" id="{392C4829-2DFF-43FF-B59E-0E098CF57C6D}"/>
              </a:ext>
            </a:extLst>
          </p:cNvPr>
          <p:cNvSpPr>
            <a:spLocks noGrp="1"/>
          </p:cNvSpPr>
          <p:nvPr>
            <p:ph type="body" idx="1"/>
          </p:nvPr>
        </p:nvSpPr>
        <p:spPr>
          <a:xfrm>
            <a:off x="335280" y="1508760"/>
            <a:ext cx="11521440" cy="5029200"/>
          </a:xfrm>
          <a:prstGeom prst="rect">
            <a:avLst/>
          </a:prstGeom>
        </p:spPr>
        <p:txBody>
          <a:bodyPr vert="horz" lIns="91440" tIns="45720" rIns="91440" bIns="45720" rtlCol="0">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grpSp>
        <p:nvGrpSpPr>
          <p:cNvPr id="6" name="Group 5">
            <a:extLst>
              <a:ext uri="{FF2B5EF4-FFF2-40B4-BE49-F238E27FC236}">
                <a16:creationId xmlns:a16="http://schemas.microsoft.com/office/drawing/2014/main" id="{FCC12EAA-28F6-4585-A45D-5AA1B1B67D3C}"/>
              </a:ext>
            </a:extLst>
          </p:cNvPr>
          <p:cNvGrpSpPr/>
          <p:nvPr userDrawn="1"/>
        </p:nvGrpSpPr>
        <p:grpSpPr>
          <a:xfrm>
            <a:off x="0" y="0"/>
            <a:ext cx="12192000" cy="594360"/>
            <a:chOff x="0" y="0"/>
            <a:chExt cx="12192000" cy="594360"/>
          </a:xfrm>
        </p:grpSpPr>
        <p:sp>
          <p:nvSpPr>
            <p:cNvPr id="11" name="TopBar Shdw">
              <a:extLst>
                <a:ext uri="{FF2B5EF4-FFF2-40B4-BE49-F238E27FC236}">
                  <a16:creationId xmlns:a16="http://schemas.microsoft.com/office/drawing/2014/main" id="{29917347-BE2D-4EF2-BE9B-4FF4D917E0A9}"/>
                </a:ext>
              </a:extLst>
            </p:cNvPr>
            <p:cNvSpPr/>
            <p:nvPr userDrawn="1"/>
          </p:nvSpPr>
          <p:spPr>
            <a:xfrm>
              <a:off x="0" y="0"/>
              <a:ext cx="12192000" cy="594360"/>
            </a:xfrm>
            <a:prstGeom prst="rect">
              <a:avLst/>
            </a:prstGeom>
            <a:solidFill>
              <a:schemeClr val="accent2">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range Fill">
              <a:extLst>
                <a:ext uri="{FF2B5EF4-FFF2-40B4-BE49-F238E27FC236}">
                  <a16:creationId xmlns:a16="http://schemas.microsoft.com/office/drawing/2014/main" id="{843C5DE3-6CFD-4B34-93F6-3F68B2547E8C}"/>
                </a:ext>
              </a:extLst>
            </p:cNvPr>
            <p:cNvSpPr/>
            <p:nvPr userDrawn="1"/>
          </p:nvSpPr>
          <p:spPr>
            <a:xfrm>
              <a:off x="1524" y="0"/>
              <a:ext cx="12188952" cy="548640"/>
            </a:xfrm>
            <a:prstGeom prst="rect">
              <a:avLst/>
            </a:prstGeom>
            <a:gradFill flip="none" rotWithShape="1">
              <a:gsLst>
                <a:gs pos="0">
                  <a:srgbClr val="FCB424"/>
                </a:gs>
                <a:gs pos="80000">
                  <a:srgbClr val="EF7A34"/>
                </a:gs>
              </a:gsLst>
              <a:lin ang="10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lnSpc>
                  <a:spcPct val="90000"/>
                </a:lnSpc>
                <a:spcBef>
                  <a:spcPts val="1200"/>
                </a:spcBef>
              </a:pPr>
              <a:endParaRPr lang="en-US" dirty="0" err="1"/>
            </a:p>
          </p:txBody>
        </p:sp>
        <p:pic>
          <p:nvPicPr>
            <p:cNvPr id="9" name="Circle 1">
              <a:extLst>
                <a:ext uri="{FF2B5EF4-FFF2-40B4-BE49-F238E27FC236}">
                  <a16:creationId xmlns:a16="http://schemas.microsoft.com/office/drawing/2014/main" id="{F37F5A11-E1C8-416C-A37E-1D7B61987012}"/>
                </a:ext>
              </a:extLst>
            </p:cNvPr>
            <p:cNvPicPr>
              <a:picLocks noChangeAspect="1"/>
            </p:cNvPicPr>
            <p:nvPr userDrawn="1"/>
          </p:nvPicPr>
          <p:blipFill rotWithShape="1">
            <a:blip r:embed="rId19">
              <a:extLst>
                <a:ext uri="{96DAC541-7B7A-43D3-8B79-37D633B846F1}">
                  <asvg:svgBlip xmlns:asvg="http://schemas.microsoft.com/office/drawing/2016/SVG/main" r:embed="rId20"/>
                </a:ext>
              </a:extLst>
            </a:blip>
            <a:srcRect t="9192" b="85794"/>
            <a:stretch/>
          </p:blipFill>
          <p:spPr>
            <a:xfrm>
              <a:off x="0" y="0"/>
              <a:ext cx="10942320" cy="548640"/>
            </a:xfrm>
            <a:prstGeom prst="rect">
              <a:avLst/>
            </a:prstGeom>
          </p:spPr>
        </p:pic>
        <p:pic>
          <p:nvPicPr>
            <p:cNvPr id="12" name="Circle 4">
              <a:extLst>
                <a:ext uri="{FF2B5EF4-FFF2-40B4-BE49-F238E27FC236}">
                  <a16:creationId xmlns:a16="http://schemas.microsoft.com/office/drawing/2014/main" id="{99CABA19-C370-4A11-8719-964C611F7743}"/>
                </a:ext>
              </a:extLst>
            </p:cNvPr>
            <p:cNvPicPr>
              <a:picLocks noChangeAspect="1"/>
            </p:cNvPicPr>
            <p:nvPr userDrawn="1"/>
          </p:nvPicPr>
          <p:blipFill rotWithShape="1">
            <a:blip r:embed="rId19">
              <a:extLst>
                <a:ext uri="{96DAC541-7B7A-43D3-8B79-37D633B846F1}">
                  <asvg:svgBlip xmlns:asvg="http://schemas.microsoft.com/office/drawing/2016/SVG/main" r:embed="rId20"/>
                </a:ext>
              </a:extLst>
            </a:blip>
            <a:srcRect l="40555" t="37500" b="52500"/>
            <a:stretch/>
          </p:blipFill>
          <p:spPr>
            <a:xfrm>
              <a:off x="0" y="0"/>
              <a:ext cx="3261360" cy="548640"/>
            </a:xfrm>
            <a:prstGeom prst="rect">
              <a:avLst/>
            </a:prstGeom>
          </p:spPr>
        </p:pic>
        <p:pic>
          <p:nvPicPr>
            <p:cNvPr id="13" name="Circle 5">
              <a:extLst>
                <a:ext uri="{FF2B5EF4-FFF2-40B4-BE49-F238E27FC236}">
                  <a16:creationId xmlns:a16="http://schemas.microsoft.com/office/drawing/2014/main" id="{56B724B5-A9E3-47ED-9CA1-FB9ADB61210F}"/>
                </a:ext>
              </a:extLst>
            </p:cNvPr>
            <p:cNvPicPr>
              <a:picLocks noChangeAspect="1"/>
            </p:cNvPicPr>
            <p:nvPr userDrawn="1"/>
          </p:nvPicPr>
          <p:blipFill rotWithShape="1">
            <a:blip r:embed="rId19">
              <a:extLst>
                <a:ext uri="{96DAC541-7B7A-43D3-8B79-37D633B846F1}">
                  <asvg:svgBlip xmlns:asvg="http://schemas.microsoft.com/office/drawing/2016/SVG/main" r:embed="rId20"/>
                </a:ext>
              </a:extLst>
            </a:blip>
            <a:srcRect t="61509" b="24906"/>
            <a:stretch/>
          </p:blipFill>
          <p:spPr>
            <a:xfrm>
              <a:off x="685800" y="0"/>
              <a:ext cx="4038600" cy="548640"/>
            </a:xfrm>
            <a:prstGeom prst="rect">
              <a:avLst/>
            </a:prstGeom>
          </p:spPr>
        </p:pic>
        <p:pic>
          <p:nvPicPr>
            <p:cNvPr id="8" name="Picture 7" descr="A picture containing logo&#10;&#10;Description automatically generated">
              <a:extLst>
                <a:ext uri="{FF2B5EF4-FFF2-40B4-BE49-F238E27FC236}">
                  <a16:creationId xmlns:a16="http://schemas.microsoft.com/office/drawing/2014/main" id="{ED0A96DC-5088-4D19-A4F6-9B97881D40E2}"/>
                </a:ext>
              </a:extLst>
            </p:cNvPr>
            <p:cNvPicPr>
              <a:picLocks noChangeAspect="1"/>
            </p:cNvPicPr>
            <p:nvPr userDrawn="1"/>
          </p:nvPicPr>
          <p:blipFill>
            <a:blip r:embed="rId21"/>
            <a:stretch>
              <a:fillRect/>
            </a:stretch>
          </p:blipFill>
          <p:spPr>
            <a:xfrm>
              <a:off x="335280" y="182880"/>
              <a:ext cx="1097280" cy="182880"/>
            </a:xfrm>
            <a:prstGeom prst="rect">
              <a:avLst/>
            </a:prstGeom>
          </p:spPr>
        </p:pic>
      </p:grpSp>
      <p:sp>
        <p:nvSpPr>
          <p:cNvPr id="14" name="TextBox 13">
            <a:extLst>
              <a:ext uri="{FF2B5EF4-FFF2-40B4-BE49-F238E27FC236}">
                <a16:creationId xmlns:a16="http://schemas.microsoft.com/office/drawing/2014/main" id="{3880038D-1735-4900-B6DD-FD74A5EC0ADB}"/>
              </a:ext>
            </a:extLst>
          </p:cNvPr>
          <p:cNvSpPr txBox="1"/>
          <p:nvPr userDrawn="1"/>
        </p:nvSpPr>
        <p:spPr>
          <a:xfrm>
            <a:off x="606029" y="6583680"/>
            <a:ext cx="1790555" cy="138499"/>
          </a:xfrm>
          <a:prstGeom prst="rect">
            <a:avLst/>
          </a:prstGeom>
          <a:noFill/>
        </p:spPr>
        <p:txBody>
          <a:bodyPr wrap="none" lIns="0" tIns="0" rIns="0" bIns="0">
            <a:spAutoFit/>
          </a:bodyPr>
          <a:lstStyle/>
          <a:p>
            <a:pPr algn="l"/>
            <a:r>
              <a:rPr lang="en-US" sz="900" dirty="0">
                <a:solidFill>
                  <a:schemeClr val="bg1">
                    <a:lumMod val="50000"/>
                  </a:schemeClr>
                </a:solidFill>
                <a:effectLst/>
                <a:latin typeface="+mn-lt"/>
                <a:ea typeface="Calibri" panose="020F0502020204030204" pitchFamily="34" charset="0"/>
              </a:rPr>
              <a:t>©2022 Discover Financial Services</a:t>
            </a:r>
            <a:endParaRPr lang="en-US" sz="900" dirty="0">
              <a:solidFill>
                <a:schemeClr val="bg1">
                  <a:lumMod val="50000"/>
                </a:schemeClr>
              </a:solidFill>
              <a:latin typeface="+mn-lt"/>
            </a:endParaRPr>
          </a:p>
        </p:txBody>
      </p:sp>
      <p:sp>
        <p:nvSpPr>
          <p:cNvPr id="15" name="TextBox 14">
            <a:extLst>
              <a:ext uri="{FF2B5EF4-FFF2-40B4-BE49-F238E27FC236}">
                <a16:creationId xmlns:a16="http://schemas.microsoft.com/office/drawing/2014/main" id="{836564F0-BC64-40E9-BFD8-67B6EC11E3D5}"/>
              </a:ext>
            </a:extLst>
          </p:cNvPr>
          <p:cNvSpPr txBox="1"/>
          <p:nvPr userDrawn="1"/>
        </p:nvSpPr>
        <p:spPr>
          <a:xfrm>
            <a:off x="335280" y="6583680"/>
            <a:ext cx="141064" cy="138499"/>
          </a:xfrm>
          <a:prstGeom prst="rect">
            <a:avLst/>
          </a:prstGeom>
          <a:noFill/>
        </p:spPr>
        <p:txBody>
          <a:bodyPr wrap="none" lIns="0" tIns="0" rIns="0" bIns="0">
            <a:spAutoFit/>
          </a:bodyPr>
          <a:lstStyle>
            <a:defPPr>
              <a:defRPr lang="en-US"/>
            </a:defPPr>
            <a:lvl1pPr>
              <a:defRPr sz="900">
                <a:solidFill>
                  <a:schemeClr val="bg1">
                    <a:lumMod val="65000"/>
                  </a:schemeClr>
                </a:solidFill>
                <a:effectLst/>
                <a:ea typeface="Calibri" panose="020F0502020204030204" pitchFamily="34" charset="0"/>
              </a:defRPr>
            </a:lvl1pPr>
          </a:lstStyle>
          <a:p>
            <a:pPr lvl="0" algn="l"/>
            <a:fld id="{92D42452-866A-4309-9223-EB4D3983A7A8}" type="slidenum">
              <a:rPr lang="en-US" noProof="0" smtClean="0">
                <a:solidFill>
                  <a:schemeClr val="bg1">
                    <a:lumMod val="50000"/>
                  </a:schemeClr>
                </a:solidFill>
              </a:rPr>
              <a:pPr lvl="0" algn="l"/>
              <a:t>‹#›</a:t>
            </a:fld>
            <a:endParaRPr lang="en-US" noProof="0" dirty="0">
              <a:solidFill>
                <a:schemeClr val="bg1">
                  <a:lumMod val="50000"/>
                </a:schemeClr>
              </a:solidFill>
            </a:endParaRPr>
          </a:p>
        </p:txBody>
      </p:sp>
    </p:spTree>
    <p:custDataLst>
      <p:tags r:id="rId18"/>
    </p:custDataLst>
    <p:extLst>
      <p:ext uri="{BB962C8B-B14F-4D97-AF65-F5344CB8AC3E}">
        <p14:creationId xmlns:p14="http://schemas.microsoft.com/office/powerpoint/2010/main" val="2312270461"/>
      </p:ext>
    </p:extLst>
  </p:cSld>
  <p:clrMap bg1="lt1" tx1="dk1" bg2="lt2" tx2="dk2" accent1="accent1" accent2="accent2" accent3="accent3" accent4="accent4" accent5="accent5" accent6="accent6" hlink="hlink" folHlink="folHlink"/>
  <p:sldLayoutIdLst>
    <p:sldLayoutId id="2147483700" r:id="rId1"/>
    <p:sldLayoutId id="2147483704" r:id="rId2"/>
    <p:sldLayoutId id="2147483705" r:id="rId3"/>
    <p:sldLayoutId id="2147483706" r:id="rId4"/>
    <p:sldLayoutId id="2147483650" r:id="rId5"/>
    <p:sldLayoutId id="2147483709" r:id="rId6"/>
    <p:sldLayoutId id="2147483652" r:id="rId7"/>
    <p:sldLayoutId id="2147483654" r:id="rId8"/>
    <p:sldLayoutId id="2147483707" r:id="rId9"/>
    <p:sldLayoutId id="2147483655" r:id="rId10"/>
    <p:sldLayoutId id="2147483708" r:id="rId11"/>
    <p:sldLayoutId id="2147483701" r:id="rId12"/>
    <p:sldLayoutId id="2147483702" r:id="rId13"/>
    <p:sldLayoutId id="2147483703" r:id="rId14"/>
    <p:sldLayoutId id="2147483710" r:id="rId15"/>
    <p:sldLayoutId id="2147483696" r:id="rId16"/>
  </p:sldLayoutIdLst>
  <p:transition>
    <p:fade/>
  </p:transition>
  <p:hf hdr="0" ftr="0" dt="0"/>
  <p:txStyles>
    <p:titleStyle>
      <a:lvl1pPr algn="l" defTabSz="914400" rtl="0" eaLnBrk="1" latinLnBrk="0" hangingPunct="1">
        <a:lnSpc>
          <a:spcPct val="85000"/>
        </a:lnSpc>
        <a:spcBef>
          <a:spcPts val="1200"/>
        </a:spcBef>
        <a:buNone/>
        <a:defRPr sz="3000" b="1" kern="1200">
          <a:solidFill>
            <a:schemeClr val="tx2"/>
          </a:solidFill>
          <a:latin typeface="+mj-lt"/>
          <a:ea typeface="+mj-ea"/>
          <a:cs typeface="+mj-cs"/>
        </a:defRPr>
      </a:lvl1pPr>
    </p:titleStyle>
    <p:bodyStyle>
      <a:lvl1pPr marL="171450" indent="-171450" algn="l" defTabSz="914400" rtl="0" eaLnBrk="1" latinLnBrk="0" hangingPunct="1">
        <a:lnSpc>
          <a:spcPct val="90000"/>
        </a:lnSpc>
        <a:spcBef>
          <a:spcPts val="2000"/>
        </a:spcBef>
        <a:buClr>
          <a:schemeClr val="accent2"/>
        </a:buClr>
        <a:buSzPct val="100000"/>
        <a:buFont typeface="Arial" panose="020B0604020202020204" pitchFamily="34" charset="0"/>
        <a:buChar char="•"/>
        <a:defRPr sz="2000" kern="1200">
          <a:solidFill>
            <a:schemeClr val="tx2"/>
          </a:solidFill>
          <a:latin typeface="+mn-lt"/>
          <a:ea typeface="+mn-ea"/>
          <a:cs typeface="+mn-cs"/>
        </a:defRPr>
      </a:lvl1pPr>
      <a:lvl2pPr marL="460375" indent="-230188" algn="l" defTabSz="914400" rtl="0" eaLnBrk="1" latinLnBrk="0" hangingPunct="1">
        <a:lnSpc>
          <a:spcPct val="90000"/>
        </a:lnSpc>
        <a:spcBef>
          <a:spcPts val="900"/>
        </a:spcBef>
        <a:buClr>
          <a:schemeClr val="accent2"/>
        </a:buClr>
        <a:buFont typeface="Arial" panose="020B0604020202020204" pitchFamily="34" charset="0"/>
        <a:buChar char="‒"/>
        <a:defRPr sz="2000" kern="1200">
          <a:solidFill>
            <a:schemeClr val="tx2"/>
          </a:solidFill>
          <a:latin typeface="+mn-lt"/>
          <a:ea typeface="+mn-ea"/>
          <a:cs typeface="+mn-cs"/>
        </a:defRPr>
      </a:lvl2pPr>
      <a:lvl3pPr marL="687388" indent="-228600" algn="l" defTabSz="914400" rtl="0" eaLnBrk="1" latinLnBrk="0" hangingPunct="1">
        <a:lnSpc>
          <a:spcPct val="90000"/>
        </a:lnSpc>
        <a:spcBef>
          <a:spcPts val="900"/>
        </a:spcBef>
        <a:buClr>
          <a:schemeClr val="accent2"/>
        </a:buClr>
        <a:buFont typeface="Arial" panose="020B0604020202020204" pitchFamily="34" charset="0"/>
        <a:buChar char="‒"/>
        <a:defRPr sz="2000" kern="1200">
          <a:solidFill>
            <a:schemeClr val="tx2"/>
          </a:solidFill>
          <a:latin typeface="+mn-lt"/>
          <a:ea typeface="+mn-ea"/>
          <a:cs typeface="+mn-cs"/>
        </a:defRPr>
      </a:lvl3pPr>
      <a:lvl4pPr marL="914400" indent="-223838" algn="l" defTabSz="914400" rtl="0" eaLnBrk="1" latinLnBrk="0" hangingPunct="1">
        <a:lnSpc>
          <a:spcPct val="90000"/>
        </a:lnSpc>
        <a:spcBef>
          <a:spcPts val="900"/>
        </a:spcBef>
        <a:buClr>
          <a:schemeClr val="accent2"/>
        </a:buClr>
        <a:buFont typeface="Arial" panose="020B0604020202020204" pitchFamily="34" charset="0"/>
        <a:buChar char="‒"/>
        <a:defRPr sz="2000" kern="1200">
          <a:solidFill>
            <a:schemeClr val="tx2"/>
          </a:solidFill>
          <a:latin typeface="+mn-lt"/>
          <a:ea typeface="+mn-ea"/>
          <a:cs typeface="+mn-cs"/>
        </a:defRPr>
      </a:lvl4pPr>
      <a:lvl5pPr marL="1141413" indent="-223838" algn="l" defTabSz="914400" rtl="0" eaLnBrk="1" latinLnBrk="0" hangingPunct="1">
        <a:lnSpc>
          <a:spcPct val="90000"/>
        </a:lnSpc>
        <a:spcBef>
          <a:spcPts val="900"/>
        </a:spcBef>
        <a:buClr>
          <a:schemeClr val="accent2"/>
        </a:buClr>
        <a:buFont typeface="Arial" panose="020B0604020202020204" pitchFamily="34" charset="0"/>
        <a:buChar char="‒"/>
        <a:defRPr sz="20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2" orient="horz" pos="2160" userDrawn="1">
          <p15:clr>
            <a:srgbClr val="F26B43"/>
          </p15:clr>
        </p15:guide>
        <p15:guide id="3" orient="horz" pos="4118" userDrawn="1">
          <p15:clr>
            <a:srgbClr val="F26B43"/>
          </p15:clr>
        </p15:guide>
        <p15:guide id="4" orient="horz" pos="374" userDrawn="1">
          <p15:clr>
            <a:srgbClr val="F26B43"/>
          </p15:clr>
        </p15:guide>
        <p15:guide id="5" pos="211" userDrawn="1">
          <p15:clr>
            <a:srgbClr val="F26B43"/>
          </p15:clr>
        </p15:guide>
        <p15:guide id="6" pos="7469"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tags" Target="../tags/tag19.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5.xml"/><Relationship Id="rId5" Type="http://schemas.openxmlformats.org/officeDocument/2006/relationships/image" Target="../media/image24.png"/><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8" Type="http://schemas.openxmlformats.org/officeDocument/2006/relationships/customXml" Target="../ink/ink1.xml"/><Relationship Id="rId13" Type="http://schemas.openxmlformats.org/officeDocument/2006/relationships/image" Target="../media/image30.png"/><Relationship Id="rId3" Type="http://schemas.openxmlformats.org/officeDocument/2006/relationships/hyperlink" Target="https://pixabay.com/en/excited-person-happy-enthusiastic-2681489/" TargetMode="External"/><Relationship Id="rId7" Type="http://schemas.openxmlformats.org/officeDocument/2006/relationships/hyperlink" Target="https://pxhere.com/en/photo/1230243" TargetMode="External"/><Relationship Id="rId12" Type="http://schemas.openxmlformats.org/officeDocument/2006/relationships/customXml" Target="../ink/ink3.xml"/><Relationship Id="rId2" Type="http://schemas.openxmlformats.org/officeDocument/2006/relationships/image" Target="../media/image25.jpg"/><Relationship Id="rId1" Type="http://schemas.openxmlformats.org/officeDocument/2006/relationships/slideLayout" Target="../slideLayouts/slideLayout5.xml"/><Relationship Id="rId6" Type="http://schemas.openxmlformats.org/officeDocument/2006/relationships/image" Target="../media/image27.jpg!d"/><Relationship Id="rId11" Type="http://schemas.openxmlformats.org/officeDocument/2006/relationships/image" Target="../media/image29.png"/><Relationship Id="rId5" Type="http://schemas.openxmlformats.org/officeDocument/2006/relationships/hyperlink" Target="https://www.pxfuel.com/en/free-photo-jyxsl" TargetMode="External"/><Relationship Id="rId10" Type="http://schemas.openxmlformats.org/officeDocument/2006/relationships/customXml" Target="../ink/ink2.xml"/><Relationship Id="rId4" Type="http://schemas.openxmlformats.org/officeDocument/2006/relationships/image" Target="../media/image26.jpg"/><Relationship Id="rId9" Type="http://schemas.openxmlformats.org/officeDocument/2006/relationships/image" Target="../media/image28.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tags" Target="../tags/tag20.xml"/></Relationships>
</file>

<file path=ppt/slides/_rels/slide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ubtitle 8">
            <a:extLst>
              <a:ext uri="{FF2B5EF4-FFF2-40B4-BE49-F238E27FC236}">
                <a16:creationId xmlns:a16="http://schemas.microsoft.com/office/drawing/2014/main" id="{EFEB6632-4B56-4FC5-9829-CD9E3E491077}"/>
              </a:ext>
            </a:extLst>
          </p:cNvPr>
          <p:cNvSpPr>
            <a:spLocks noGrp="1"/>
          </p:cNvSpPr>
          <p:nvPr>
            <p:ph type="subTitle" idx="1"/>
          </p:nvPr>
        </p:nvSpPr>
        <p:spPr>
          <a:xfrm>
            <a:off x="1386840" y="3429000"/>
            <a:ext cx="10470198" cy="822960"/>
          </a:xfrm>
        </p:spPr>
        <p:txBody>
          <a:bodyPr/>
          <a:lstStyle/>
          <a:p>
            <a:r>
              <a:rPr lang="en-US" dirty="0"/>
              <a:t>Based on the </a:t>
            </a:r>
            <a:r>
              <a:rPr lang="en-US" dirty="0" err="1"/>
              <a:t>CleanCoders</a:t>
            </a:r>
            <a:r>
              <a:rPr lang="en-US" dirty="0"/>
              <a:t> videos by Uncle Bob Martin</a:t>
            </a:r>
          </a:p>
          <a:p>
            <a:r>
              <a:rPr lang="en-US" dirty="0"/>
              <a:t>Rupert Waldron</a:t>
            </a:r>
          </a:p>
        </p:txBody>
      </p:sp>
      <p:sp>
        <p:nvSpPr>
          <p:cNvPr id="8" name="Title 7">
            <a:extLst>
              <a:ext uri="{FF2B5EF4-FFF2-40B4-BE49-F238E27FC236}">
                <a16:creationId xmlns:a16="http://schemas.microsoft.com/office/drawing/2014/main" id="{BFCBC1DB-D101-4FCD-A707-97153C81B34F}"/>
              </a:ext>
            </a:extLst>
          </p:cNvPr>
          <p:cNvSpPr>
            <a:spLocks noGrp="1"/>
          </p:cNvSpPr>
          <p:nvPr>
            <p:ph type="ctrTitle"/>
          </p:nvPr>
        </p:nvSpPr>
        <p:spPr>
          <a:xfrm>
            <a:off x="1386840" y="1828800"/>
            <a:ext cx="10470198" cy="1600200"/>
          </a:xfrm>
        </p:spPr>
        <p:txBody>
          <a:bodyPr/>
          <a:lstStyle/>
          <a:p>
            <a:r>
              <a:rPr lang="en-US" dirty="0"/>
              <a:t>9 – Clean Code – Single Responsibility Principle (SRP)</a:t>
            </a:r>
          </a:p>
        </p:txBody>
      </p:sp>
    </p:spTree>
    <p:custDataLst>
      <p:tags r:id="rId1"/>
    </p:custDataLst>
    <p:extLst>
      <p:ext uri="{BB962C8B-B14F-4D97-AF65-F5344CB8AC3E}">
        <p14:creationId xmlns:p14="http://schemas.microsoft.com/office/powerpoint/2010/main" val="2205991583"/>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85130C-ECCE-82EC-6401-213862135DC2}"/>
              </a:ext>
            </a:extLst>
          </p:cNvPr>
          <p:cNvSpPr>
            <a:spLocks noGrp="1"/>
          </p:cNvSpPr>
          <p:nvPr>
            <p:ph type="title"/>
          </p:nvPr>
        </p:nvSpPr>
        <p:spPr/>
        <p:txBody>
          <a:bodyPr/>
          <a:lstStyle/>
          <a:p>
            <a:r>
              <a:rPr lang="en-US" dirty="0"/>
              <a:t>What are our options</a:t>
            </a:r>
          </a:p>
        </p:txBody>
      </p:sp>
      <p:pic>
        <p:nvPicPr>
          <p:cNvPr id="3" name="Picture 2">
            <a:extLst>
              <a:ext uri="{FF2B5EF4-FFF2-40B4-BE49-F238E27FC236}">
                <a16:creationId xmlns:a16="http://schemas.microsoft.com/office/drawing/2014/main" id="{E9A056C7-D130-9988-120D-75CA87AD206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366" y="1389595"/>
            <a:ext cx="3888105" cy="2282190"/>
          </a:xfrm>
          <a:prstGeom prst="rect">
            <a:avLst/>
          </a:prstGeom>
        </p:spPr>
      </p:pic>
      <p:sp>
        <p:nvSpPr>
          <p:cNvPr id="4" name="TextBox 3">
            <a:extLst>
              <a:ext uri="{FF2B5EF4-FFF2-40B4-BE49-F238E27FC236}">
                <a16:creationId xmlns:a16="http://schemas.microsoft.com/office/drawing/2014/main" id="{6258F348-FA4B-8C5F-0A53-643E9ACB3562}"/>
              </a:ext>
            </a:extLst>
          </p:cNvPr>
          <p:cNvSpPr txBox="1"/>
          <p:nvPr/>
        </p:nvSpPr>
        <p:spPr>
          <a:xfrm>
            <a:off x="623392" y="1389595"/>
            <a:ext cx="3297698" cy="258532"/>
          </a:xfrm>
          <a:prstGeom prst="rect">
            <a:avLst/>
          </a:prstGeom>
          <a:solidFill>
            <a:schemeClr val="tx2">
              <a:lumMod val="25000"/>
              <a:lumOff val="75000"/>
            </a:schemeClr>
          </a:solidFill>
          <a:ln>
            <a:solidFill>
              <a:srgbClr val="FF0000"/>
            </a:solidFill>
          </a:ln>
        </p:spPr>
        <p:txBody>
          <a:bodyPr wrap="none" rtlCol="0">
            <a:spAutoFit/>
          </a:bodyPr>
          <a:lstStyle/>
          <a:p>
            <a:pPr algn="l">
              <a:lnSpc>
                <a:spcPct val="90000"/>
              </a:lnSpc>
              <a:spcBef>
                <a:spcPts val="1200"/>
              </a:spcBef>
            </a:pPr>
            <a:r>
              <a:rPr lang="en-US" sz="1200" dirty="0">
                <a:solidFill>
                  <a:schemeClr val="tx2"/>
                </a:solidFill>
              </a:rPr>
              <a:t>Split into interface and implementation – </a:t>
            </a:r>
            <a:r>
              <a:rPr lang="en-US" sz="1200" dirty="0" err="1">
                <a:solidFill>
                  <a:schemeClr val="tx2"/>
                </a:solidFill>
              </a:rPr>
              <a:t>tada</a:t>
            </a:r>
            <a:r>
              <a:rPr lang="en-US" sz="1200" dirty="0">
                <a:solidFill>
                  <a:schemeClr val="tx2"/>
                </a:solidFill>
              </a:rPr>
              <a:t>!</a:t>
            </a:r>
          </a:p>
        </p:txBody>
      </p:sp>
      <p:pic>
        <p:nvPicPr>
          <p:cNvPr id="5" name="Picture 4">
            <a:extLst>
              <a:ext uri="{FF2B5EF4-FFF2-40B4-BE49-F238E27FC236}">
                <a16:creationId xmlns:a16="http://schemas.microsoft.com/office/drawing/2014/main" id="{C82B8794-9DF4-2A2C-CB3A-1A39FE8F861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2337" y="4168190"/>
            <a:ext cx="3888105" cy="2045335"/>
          </a:xfrm>
          <a:prstGeom prst="rect">
            <a:avLst/>
          </a:prstGeom>
        </p:spPr>
      </p:pic>
      <p:sp>
        <p:nvSpPr>
          <p:cNvPr id="6" name="TextBox 5">
            <a:extLst>
              <a:ext uri="{FF2B5EF4-FFF2-40B4-BE49-F238E27FC236}">
                <a16:creationId xmlns:a16="http://schemas.microsoft.com/office/drawing/2014/main" id="{42FA0D1E-1AA3-6E8C-9A06-439E04BE8DF8}"/>
              </a:ext>
            </a:extLst>
          </p:cNvPr>
          <p:cNvSpPr txBox="1"/>
          <p:nvPr/>
        </p:nvSpPr>
        <p:spPr>
          <a:xfrm>
            <a:off x="2975495" y="3706525"/>
            <a:ext cx="2639951" cy="923330"/>
          </a:xfrm>
          <a:prstGeom prst="rect">
            <a:avLst/>
          </a:prstGeom>
          <a:solidFill>
            <a:schemeClr val="bg2"/>
          </a:solidFill>
        </p:spPr>
        <p:txBody>
          <a:bodyPr wrap="square" rtlCol="0">
            <a:spAutoFit/>
          </a:bodyPr>
          <a:lstStyle/>
          <a:p>
            <a:pPr algn="l">
              <a:lnSpc>
                <a:spcPct val="90000"/>
              </a:lnSpc>
              <a:spcBef>
                <a:spcPts val="1200"/>
              </a:spcBef>
            </a:pPr>
            <a:r>
              <a:rPr lang="en-US" sz="1200" dirty="0">
                <a:solidFill>
                  <a:srgbClr val="FFFD78"/>
                </a:solidFill>
              </a:rPr>
              <a:t>Split into separate classes – transitive dependency between Reporter and Gateway via Employee. Also the entry point to employee is split around the system</a:t>
            </a:r>
          </a:p>
        </p:txBody>
      </p:sp>
      <p:pic>
        <p:nvPicPr>
          <p:cNvPr id="7" name="Picture 6">
            <a:extLst>
              <a:ext uri="{FF2B5EF4-FFF2-40B4-BE49-F238E27FC236}">
                <a16:creationId xmlns:a16="http://schemas.microsoft.com/office/drawing/2014/main" id="{6B508DBC-8C8E-A420-AA24-BBD01061618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879976" y="1068652"/>
            <a:ext cx="4213478" cy="2578995"/>
          </a:xfrm>
          <a:prstGeom prst="rect">
            <a:avLst/>
          </a:prstGeom>
        </p:spPr>
      </p:pic>
      <p:sp>
        <p:nvSpPr>
          <p:cNvPr id="9" name="TextBox 8">
            <a:extLst>
              <a:ext uri="{FF2B5EF4-FFF2-40B4-BE49-F238E27FC236}">
                <a16:creationId xmlns:a16="http://schemas.microsoft.com/office/drawing/2014/main" id="{D9BA2664-4B9A-4BD7-2DE0-6AF1EDFE7209}"/>
              </a:ext>
            </a:extLst>
          </p:cNvPr>
          <p:cNvSpPr txBox="1"/>
          <p:nvPr/>
        </p:nvSpPr>
        <p:spPr>
          <a:xfrm>
            <a:off x="9518040" y="1815671"/>
            <a:ext cx="2639951" cy="424732"/>
          </a:xfrm>
          <a:prstGeom prst="rect">
            <a:avLst/>
          </a:prstGeom>
          <a:solidFill>
            <a:srgbClr val="002060"/>
          </a:solidFill>
        </p:spPr>
        <p:txBody>
          <a:bodyPr wrap="square" rtlCol="0">
            <a:spAutoFit/>
          </a:bodyPr>
          <a:lstStyle/>
          <a:p>
            <a:pPr algn="l">
              <a:lnSpc>
                <a:spcPct val="90000"/>
              </a:lnSpc>
              <a:spcBef>
                <a:spcPts val="1200"/>
              </a:spcBef>
            </a:pPr>
            <a:r>
              <a:rPr lang="en-US" sz="1200" dirty="0">
                <a:solidFill>
                  <a:schemeClr val="accent1">
                    <a:lumMod val="60000"/>
                    <a:lumOff val="40000"/>
                  </a:schemeClr>
                </a:solidFill>
              </a:rPr>
              <a:t>Use the façade pattern – however Actors are still coupled together</a:t>
            </a:r>
          </a:p>
        </p:txBody>
      </p:sp>
      <p:pic>
        <p:nvPicPr>
          <p:cNvPr id="12" name="Picture 11">
            <a:extLst>
              <a:ext uri="{FF2B5EF4-FFF2-40B4-BE49-F238E27FC236}">
                <a16:creationId xmlns:a16="http://schemas.microsoft.com/office/drawing/2014/main" id="{F9539436-C18E-F88F-18D5-CACDDBA4028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096000" y="3995938"/>
            <a:ext cx="3592195" cy="2211705"/>
          </a:xfrm>
          <a:prstGeom prst="rect">
            <a:avLst/>
          </a:prstGeom>
        </p:spPr>
      </p:pic>
      <p:sp>
        <p:nvSpPr>
          <p:cNvPr id="13" name="TextBox 12">
            <a:extLst>
              <a:ext uri="{FF2B5EF4-FFF2-40B4-BE49-F238E27FC236}">
                <a16:creationId xmlns:a16="http://schemas.microsoft.com/office/drawing/2014/main" id="{E81C7A47-A55E-9AC5-DCA0-94958BF21713}"/>
              </a:ext>
            </a:extLst>
          </p:cNvPr>
          <p:cNvSpPr txBox="1"/>
          <p:nvPr/>
        </p:nvSpPr>
        <p:spPr>
          <a:xfrm>
            <a:off x="9520948" y="4023685"/>
            <a:ext cx="2639951" cy="258532"/>
          </a:xfrm>
          <a:prstGeom prst="rect">
            <a:avLst/>
          </a:prstGeom>
          <a:solidFill>
            <a:schemeClr val="accent5">
              <a:lumMod val="20000"/>
              <a:lumOff val="80000"/>
            </a:schemeClr>
          </a:solidFill>
        </p:spPr>
        <p:txBody>
          <a:bodyPr wrap="square" rtlCol="0">
            <a:spAutoFit/>
          </a:bodyPr>
          <a:lstStyle/>
          <a:p>
            <a:pPr algn="l">
              <a:lnSpc>
                <a:spcPct val="90000"/>
              </a:lnSpc>
              <a:spcBef>
                <a:spcPts val="1200"/>
              </a:spcBef>
            </a:pPr>
            <a:r>
              <a:rPr lang="en-US" sz="1200" dirty="0">
                <a:solidFill>
                  <a:srgbClr val="941651"/>
                </a:solidFill>
              </a:rPr>
              <a:t>Interface Segregation</a:t>
            </a:r>
          </a:p>
        </p:txBody>
      </p:sp>
    </p:spTree>
    <p:extLst>
      <p:ext uri="{BB962C8B-B14F-4D97-AF65-F5344CB8AC3E}">
        <p14:creationId xmlns:p14="http://schemas.microsoft.com/office/powerpoint/2010/main" val="1245089683"/>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F451FDD-80A5-652D-DC4A-0B78993F1462}"/>
              </a:ext>
            </a:extLst>
          </p:cNvPr>
          <p:cNvSpPr/>
          <p:nvPr/>
        </p:nvSpPr>
        <p:spPr>
          <a:xfrm>
            <a:off x="4439816" y="5373216"/>
            <a:ext cx="1210589" cy="341632"/>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spcBef>
                <a:spcPts val="1200"/>
              </a:spcBef>
            </a:pPr>
            <a:r>
              <a:rPr lang="en-US" dirty="0">
                <a:solidFill>
                  <a:schemeClr val="tx1"/>
                </a:solidFill>
              </a:rPr>
              <a:t>Employee</a:t>
            </a:r>
          </a:p>
        </p:txBody>
      </p:sp>
      <p:sp>
        <p:nvSpPr>
          <p:cNvPr id="7" name="Rectangle 6">
            <a:extLst>
              <a:ext uri="{FF2B5EF4-FFF2-40B4-BE49-F238E27FC236}">
                <a16:creationId xmlns:a16="http://schemas.microsoft.com/office/drawing/2014/main" id="{FA13A7FB-94B5-068E-BAAB-2F387AF1C383}"/>
              </a:ext>
            </a:extLst>
          </p:cNvPr>
          <p:cNvSpPr/>
          <p:nvPr/>
        </p:nvSpPr>
        <p:spPr>
          <a:xfrm>
            <a:off x="1703512" y="2996952"/>
            <a:ext cx="1197765" cy="341632"/>
          </a:xfrm>
          <a:prstGeom prst="rect">
            <a:avLst/>
          </a:prstGeom>
          <a:noFill/>
          <a:ln>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spcBef>
                <a:spcPts val="1200"/>
              </a:spcBef>
            </a:pPr>
            <a:r>
              <a:rPr lang="en-US" dirty="0" err="1">
                <a:solidFill>
                  <a:schemeClr val="tx2">
                    <a:lumMod val="75000"/>
                    <a:lumOff val="25000"/>
                  </a:schemeClr>
                </a:solidFill>
              </a:rPr>
              <a:t>PayPolicy</a:t>
            </a:r>
            <a:endParaRPr lang="en-US" dirty="0">
              <a:solidFill>
                <a:schemeClr val="tx2">
                  <a:lumMod val="75000"/>
                  <a:lumOff val="25000"/>
                </a:schemeClr>
              </a:solidFill>
            </a:endParaRPr>
          </a:p>
        </p:txBody>
      </p:sp>
      <p:sp>
        <p:nvSpPr>
          <p:cNvPr id="8" name="Rectangle 7">
            <a:extLst>
              <a:ext uri="{FF2B5EF4-FFF2-40B4-BE49-F238E27FC236}">
                <a16:creationId xmlns:a16="http://schemas.microsoft.com/office/drawing/2014/main" id="{C031E7F8-2D4F-EF20-6F39-3EE80C09514E}"/>
              </a:ext>
            </a:extLst>
          </p:cNvPr>
          <p:cNvSpPr/>
          <p:nvPr/>
        </p:nvSpPr>
        <p:spPr>
          <a:xfrm>
            <a:off x="4036245" y="2996952"/>
            <a:ext cx="1095173" cy="341632"/>
          </a:xfrm>
          <a:prstGeom prst="rect">
            <a:avLst/>
          </a:prstGeom>
          <a:noFill/>
          <a:ln>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spcBef>
                <a:spcPts val="1200"/>
              </a:spcBef>
            </a:pPr>
            <a:r>
              <a:rPr lang="en-US" dirty="0">
                <a:solidFill>
                  <a:schemeClr val="tx2">
                    <a:lumMod val="75000"/>
                    <a:lumOff val="25000"/>
                  </a:schemeClr>
                </a:solidFill>
              </a:rPr>
              <a:t>Gateway</a:t>
            </a:r>
          </a:p>
        </p:txBody>
      </p:sp>
      <p:sp>
        <p:nvSpPr>
          <p:cNvPr id="9" name="Rectangle 8">
            <a:extLst>
              <a:ext uri="{FF2B5EF4-FFF2-40B4-BE49-F238E27FC236}">
                <a16:creationId xmlns:a16="http://schemas.microsoft.com/office/drawing/2014/main" id="{BE00AD22-59E3-FF61-85F5-57918EC1FA8C}"/>
              </a:ext>
            </a:extLst>
          </p:cNvPr>
          <p:cNvSpPr/>
          <p:nvPr/>
        </p:nvSpPr>
        <p:spPr>
          <a:xfrm>
            <a:off x="6528048" y="3001617"/>
            <a:ext cx="1890261" cy="341632"/>
          </a:xfrm>
          <a:prstGeom prst="rect">
            <a:avLst/>
          </a:prstGeom>
          <a:noFill/>
          <a:ln>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spcBef>
                <a:spcPts val="1200"/>
              </a:spcBef>
            </a:pPr>
            <a:r>
              <a:rPr lang="en-US" dirty="0" err="1">
                <a:solidFill>
                  <a:schemeClr val="tx2">
                    <a:lumMod val="75000"/>
                    <a:lumOff val="25000"/>
                  </a:schemeClr>
                </a:solidFill>
              </a:rPr>
              <a:t>EmployeePrinter</a:t>
            </a:r>
            <a:endParaRPr lang="en-US" dirty="0">
              <a:solidFill>
                <a:schemeClr val="tx2">
                  <a:lumMod val="75000"/>
                  <a:lumOff val="25000"/>
                </a:schemeClr>
              </a:solidFill>
            </a:endParaRPr>
          </a:p>
        </p:txBody>
      </p:sp>
      <p:sp>
        <p:nvSpPr>
          <p:cNvPr id="10" name="Rectangle 9">
            <a:extLst>
              <a:ext uri="{FF2B5EF4-FFF2-40B4-BE49-F238E27FC236}">
                <a16:creationId xmlns:a16="http://schemas.microsoft.com/office/drawing/2014/main" id="{4CD88CBE-F3C1-BCE3-780E-7FE01F1781F0}"/>
              </a:ext>
            </a:extLst>
          </p:cNvPr>
          <p:cNvSpPr/>
          <p:nvPr/>
        </p:nvSpPr>
        <p:spPr>
          <a:xfrm>
            <a:off x="6701171" y="2204864"/>
            <a:ext cx="1544013" cy="341632"/>
          </a:xfrm>
          <a:prstGeom prst="rect">
            <a:avLst/>
          </a:prstGeom>
          <a:no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spcBef>
                <a:spcPts val="1200"/>
              </a:spcBef>
            </a:pPr>
            <a:r>
              <a:rPr lang="en-US" dirty="0" err="1">
                <a:solidFill>
                  <a:schemeClr val="accent4">
                    <a:lumMod val="75000"/>
                  </a:schemeClr>
                </a:solidFill>
              </a:rPr>
              <a:t>OperationsUI</a:t>
            </a:r>
            <a:endParaRPr lang="en-US" dirty="0">
              <a:solidFill>
                <a:schemeClr val="accent4">
                  <a:lumMod val="75000"/>
                </a:schemeClr>
              </a:solidFill>
            </a:endParaRPr>
          </a:p>
        </p:txBody>
      </p:sp>
      <p:sp>
        <p:nvSpPr>
          <p:cNvPr id="11" name="Rectangle 10">
            <a:extLst>
              <a:ext uri="{FF2B5EF4-FFF2-40B4-BE49-F238E27FC236}">
                <a16:creationId xmlns:a16="http://schemas.microsoft.com/office/drawing/2014/main" id="{629A1BCD-3F46-4EB2-DFF2-789AE8117D52}"/>
              </a:ext>
            </a:extLst>
          </p:cNvPr>
          <p:cNvSpPr/>
          <p:nvPr/>
        </p:nvSpPr>
        <p:spPr>
          <a:xfrm>
            <a:off x="3947495" y="2228055"/>
            <a:ext cx="1313180" cy="341632"/>
          </a:xfrm>
          <a:prstGeom prst="rect">
            <a:avLst/>
          </a:prstGeom>
          <a:no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spcBef>
                <a:spcPts val="1200"/>
              </a:spcBef>
            </a:pPr>
            <a:r>
              <a:rPr lang="en-US" dirty="0" err="1">
                <a:solidFill>
                  <a:schemeClr val="accent4">
                    <a:lumMod val="75000"/>
                  </a:schemeClr>
                </a:solidFill>
              </a:rPr>
              <a:t>ArchitectUI</a:t>
            </a:r>
            <a:endParaRPr lang="en-US" dirty="0">
              <a:solidFill>
                <a:schemeClr val="accent4">
                  <a:lumMod val="75000"/>
                </a:schemeClr>
              </a:solidFill>
            </a:endParaRPr>
          </a:p>
        </p:txBody>
      </p:sp>
      <p:sp>
        <p:nvSpPr>
          <p:cNvPr id="12" name="Rectangle 11">
            <a:extLst>
              <a:ext uri="{FF2B5EF4-FFF2-40B4-BE49-F238E27FC236}">
                <a16:creationId xmlns:a16="http://schemas.microsoft.com/office/drawing/2014/main" id="{B4C00BA8-142F-A23B-1ED1-4BE5EAB27697}"/>
              </a:ext>
            </a:extLst>
          </p:cNvPr>
          <p:cNvSpPr/>
          <p:nvPr/>
        </p:nvSpPr>
        <p:spPr>
          <a:xfrm>
            <a:off x="1786868" y="2204864"/>
            <a:ext cx="1031052" cy="341632"/>
          </a:xfrm>
          <a:prstGeom prst="rect">
            <a:avLst/>
          </a:prstGeom>
          <a:no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spcBef>
                <a:spcPts val="1200"/>
              </a:spcBef>
            </a:pPr>
            <a:r>
              <a:rPr lang="en-US" dirty="0" err="1">
                <a:solidFill>
                  <a:schemeClr val="accent4">
                    <a:lumMod val="75000"/>
                  </a:schemeClr>
                </a:solidFill>
              </a:rPr>
              <a:t>PolicyUI</a:t>
            </a:r>
            <a:endParaRPr lang="en-US" dirty="0">
              <a:solidFill>
                <a:schemeClr val="accent4">
                  <a:lumMod val="75000"/>
                </a:schemeClr>
              </a:solidFill>
            </a:endParaRPr>
          </a:p>
        </p:txBody>
      </p:sp>
      <p:cxnSp>
        <p:nvCxnSpPr>
          <p:cNvPr id="14" name="Straight Arrow Connector 13">
            <a:extLst>
              <a:ext uri="{FF2B5EF4-FFF2-40B4-BE49-F238E27FC236}">
                <a16:creationId xmlns:a16="http://schemas.microsoft.com/office/drawing/2014/main" id="{5E565324-C3AD-0AD8-FD84-30E19436440F}"/>
              </a:ext>
            </a:extLst>
          </p:cNvPr>
          <p:cNvCxnSpPr>
            <a:cxnSpLocks/>
            <a:stCxn id="7" idx="0"/>
          </p:cNvCxnSpPr>
          <p:nvPr/>
        </p:nvCxnSpPr>
        <p:spPr>
          <a:xfrm flipV="1">
            <a:off x="2302395" y="2546496"/>
            <a:ext cx="7977" cy="450456"/>
          </a:xfrm>
          <a:prstGeom prst="straightConnector1">
            <a:avLst/>
          </a:prstGeom>
          <a:ln>
            <a:headEnd type="arrow"/>
            <a:tailEnd type="none"/>
          </a:ln>
        </p:spPr>
        <p:style>
          <a:lnRef idx="2">
            <a:schemeClr val="accent2"/>
          </a:lnRef>
          <a:fillRef idx="0">
            <a:schemeClr val="accent2"/>
          </a:fillRef>
          <a:effectRef idx="1">
            <a:schemeClr val="accent2"/>
          </a:effectRef>
          <a:fontRef idx="minor">
            <a:schemeClr val="tx1"/>
          </a:fontRef>
        </p:style>
      </p:cxnSp>
      <p:cxnSp>
        <p:nvCxnSpPr>
          <p:cNvPr id="20" name="Straight Arrow Connector 19">
            <a:extLst>
              <a:ext uri="{FF2B5EF4-FFF2-40B4-BE49-F238E27FC236}">
                <a16:creationId xmlns:a16="http://schemas.microsoft.com/office/drawing/2014/main" id="{C405E538-2F27-7903-EBCD-EC735CAECB66}"/>
              </a:ext>
            </a:extLst>
          </p:cNvPr>
          <p:cNvCxnSpPr>
            <a:cxnSpLocks/>
          </p:cNvCxnSpPr>
          <p:nvPr/>
        </p:nvCxnSpPr>
        <p:spPr>
          <a:xfrm flipV="1">
            <a:off x="7473177" y="2508759"/>
            <a:ext cx="7977" cy="450456"/>
          </a:xfrm>
          <a:prstGeom prst="straightConnector1">
            <a:avLst/>
          </a:prstGeom>
          <a:ln>
            <a:headEnd type="arrow"/>
            <a:tailEnd type="none"/>
          </a:ln>
        </p:spPr>
        <p:style>
          <a:lnRef idx="2">
            <a:schemeClr val="accent2"/>
          </a:lnRef>
          <a:fillRef idx="0">
            <a:schemeClr val="accent2"/>
          </a:fillRef>
          <a:effectRef idx="1">
            <a:schemeClr val="accent2"/>
          </a:effectRef>
          <a:fontRef idx="minor">
            <a:schemeClr val="tx1"/>
          </a:fontRef>
        </p:style>
      </p:cxnSp>
      <p:cxnSp>
        <p:nvCxnSpPr>
          <p:cNvPr id="21" name="Straight Arrow Connector 20">
            <a:extLst>
              <a:ext uri="{FF2B5EF4-FFF2-40B4-BE49-F238E27FC236}">
                <a16:creationId xmlns:a16="http://schemas.microsoft.com/office/drawing/2014/main" id="{E6475E9D-AB5B-7374-892C-3473C6E3666C}"/>
              </a:ext>
            </a:extLst>
          </p:cNvPr>
          <p:cNvCxnSpPr>
            <a:cxnSpLocks/>
          </p:cNvCxnSpPr>
          <p:nvPr/>
        </p:nvCxnSpPr>
        <p:spPr>
          <a:xfrm flipV="1">
            <a:off x="4604085" y="2546496"/>
            <a:ext cx="7977" cy="450456"/>
          </a:xfrm>
          <a:prstGeom prst="straightConnector1">
            <a:avLst/>
          </a:prstGeom>
          <a:ln>
            <a:headEnd type="arrow"/>
            <a:tailEnd type="none"/>
          </a:ln>
        </p:spPr>
        <p:style>
          <a:lnRef idx="2">
            <a:schemeClr val="accent2"/>
          </a:lnRef>
          <a:fillRef idx="0">
            <a:schemeClr val="accent2"/>
          </a:fillRef>
          <a:effectRef idx="1">
            <a:schemeClr val="accent2"/>
          </a:effectRef>
          <a:fontRef idx="minor">
            <a:schemeClr val="tx1"/>
          </a:fontRef>
        </p:style>
      </p:cxnSp>
      <p:cxnSp>
        <p:nvCxnSpPr>
          <p:cNvPr id="22" name="Straight Arrow Connector 21">
            <a:extLst>
              <a:ext uri="{FF2B5EF4-FFF2-40B4-BE49-F238E27FC236}">
                <a16:creationId xmlns:a16="http://schemas.microsoft.com/office/drawing/2014/main" id="{7BDEE707-E362-0F5F-DEFD-C62DF764FD98}"/>
              </a:ext>
            </a:extLst>
          </p:cNvPr>
          <p:cNvCxnSpPr>
            <a:cxnSpLocks/>
          </p:cNvCxnSpPr>
          <p:nvPr/>
        </p:nvCxnSpPr>
        <p:spPr>
          <a:xfrm>
            <a:off x="2302394" y="3338584"/>
            <a:ext cx="0" cy="562320"/>
          </a:xfrm>
          <a:prstGeom prst="straightConnector1">
            <a:avLst/>
          </a:prstGeom>
          <a:ln>
            <a:headEnd type="triangle"/>
            <a:tailEnd type="none"/>
          </a:ln>
        </p:spPr>
        <p:style>
          <a:lnRef idx="2">
            <a:schemeClr val="accent2"/>
          </a:lnRef>
          <a:fillRef idx="0">
            <a:schemeClr val="accent2"/>
          </a:fillRef>
          <a:effectRef idx="1">
            <a:schemeClr val="accent2"/>
          </a:effectRef>
          <a:fontRef idx="minor">
            <a:schemeClr val="tx1"/>
          </a:fontRef>
        </p:style>
      </p:cxnSp>
      <p:cxnSp>
        <p:nvCxnSpPr>
          <p:cNvPr id="24" name="Straight Arrow Connector 23">
            <a:extLst>
              <a:ext uri="{FF2B5EF4-FFF2-40B4-BE49-F238E27FC236}">
                <a16:creationId xmlns:a16="http://schemas.microsoft.com/office/drawing/2014/main" id="{812107AB-A3E8-5303-3EC6-A6D2091E9D09}"/>
              </a:ext>
            </a:extLst>
          </p:cNvPr>
          <p:cNvCxnSpPr>
            <a:cxnSpLocks/>
          </p:cNvCxnSpPr>
          <p:nvPr/>
        </p:nvCxnSpPr>
        <p:spPr>
          <a:xfrm>
            <a:off x="4583831" y="3338584"/>
            <a:ext cx="0" cy="562320"/>
          </a:xfrm>
          <a:prstGeom prst="straightConnector1">
            <a:avLst/>
          </a:prstGeom>
          <a:ln>
            <a:headEnd type="triangle"/>
            <a:tailEnd type="none"/>
          </a:ln>
        </p:spPr>
        <p:style>
          <a:lnRef idx="2">
            <a:schemeClr val="accent2"/>
          </a:lnRef>
          <a:fillRef idx="0">
            <a:schemeClr val="accent2"/>
          </a:fillRef>
          <a:effectRef idx="1">
            <a:schemeClr val="accent2"/>
          </a:effectRef>
          <a:fontRef idx="minor">
            <a:schemeClr val="tx1"/>
          </a:fontRef>
        </p:style>
      </p:cxnSp>
      <p:cxnSp>
        <p:nvCxnSpPr>
          <p:cNvPr id="25" name="Straight Arrow Connector 24">
            <a:extLst>
              <a:ext uri="{FF2B5EF4-FFF2-40B4-BE49-F238E27FC236}">
                <a16:creationId xmlns:a16="http://schemas.microsoft.com/office/drawing/2014/main" id="{307C1C37-4A45-460F-5B2E-78B5A6DF9CBC}"/>
              </a:ext>
            </a:extLst>
          </p:cNvPr>
          <p:cNvCxnSpPr>
            <a:cxnSpLocks/>
          </p:cNvCxnSpPr>
          <p:nvPr/>
        </p:nvCxnSpPr>
        <p:spPr>
          <a:xfrm>
            <a:off x="7476319" y="3338584"/>
            <a:ext cx="0" cy="562320"/>
          </a:xfrm>
          <a:prstGeom prst="straightConnector1">
            <a:avLst/>
          </a:prstGeom>
          <a:ln>
            <a:headEnd type="triangle"/>
            <a:tailEnd type="none"/>
          </a:ln>
        </p:spPr>
        <p:style>
          <a:lnRef idx="2">
            <a:schemeClr val="accent2"/>
          </a:lnRef>
          <a:fillRef idx="0">
            <a:schemeClr val="accent2"/>
          </a:fillRef>
          <a:effectRef idx="1">
            <a:schemeClr val="accent2"/>
          </a:effectRef>
          <a:fontRef idx="minor">
            <a:schemeClr val="tx1"/>
          </a:fontRef>
        </p:style>
      </p:cxnSp>
      <p:sp>
        <p:nvSpPr>
          <p:cNvPr id="26" name="Rectangle 25">
            <a:extLst>
              <a:ext uri="{FF2B5EF4-FFF2-40B4-BE49-F238E27FC236}">
                <a16:creationId xmlns:a16="http://schemas.microsoft.com/office/drawing/2014/main" id="{15355A1E-F7E9-5A59-33F4-BB66F6163524}"/>
              </a:ext>
            </a:extLst>
          </p:cNvPr>
          <p:cNvSpPr/>
          <p:nvPr/>
        </p:nvSpPr>
        <p:spPr>
          <a:xfrm>
            <a:off x="1335267" y="3900904"/>
            <a:ext cx="1950214" cy="341632"/>
          </a:xfrm>
          <a:prstGeom prst="rect">
            <a:avLst/>
          </a:prstGeom>
          <a:no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spcBef>
                <a:spcPts val="1200"/>
              </a:spcBef>
            </a:pPr>
            <a:r>
              <a:rPr lang="en-US" dirty="0" err="1">
                <a:solidFill>
                  <a:schemeClr val="accent4">
                    <a:lumMod val="75000"/>
                  </a:schemeClr>
                </a:solidFill>
              </a:rPr>
              <a:t>WeeklyPayPolicy</a:t>
            </a:r>
            <a:endParaRPr lang="en-US" dirty="0">
              <a:solidFill>
                <a:schemeClr val="accent4">
                  <a:lumMod val="75000"/>
                </a:schemeClr>
              </a:solidFill>
            </a:endParaRPr>
          </a:p>
        </p:txBody>
      </p:sp>
      <p:sp>
        <p:nvSpPr>
          <p:cNvPr id="27" name="Rectangle 26">
            <a:extLst>
              <a:ext uri="{FF2B5EF4-FFF2-40B4-BE49-F238E27FC236}">
                <a16:creationId xmlns:a16="http://schemas.microsoft.com/office/drawing/2014/main" id="{AEC71E90-C47B-5100-0E15-22C890F11BA6}"/>
              </a:ext>
            </a:extLst>
          </p:cNvPr>
          <p:cNvSpPr/>
          <p:nvPr/>
        </p:nvSpPr>
        <p:spPr>
          <a:xfrm>
            <a:off x="3710731" y="3890642"/>
            <a:ext cx="2009909" cy="341632"/>
          </a:xfrm>
          <a:prstGeom prst="rect">
            <a:avLst/>
          </a:prstGeom>
          <a:no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spcBef>
                <a:spcPts val="1200"/>
              </a:spcBef>
            </a:pPr>
            <a:r>
              <a:rPr lang="en-US" dirty="0" err="1">
                <a:solidFill>
                  <a:schemeClr val="accent4">
                    <a:lumMod val="75000"/>
                  </a:schemeClr>
                </a:solidFill>
              </a:rPr>
              <a:t>TreeMapGateway</a:t>
            </a:r>
            <a:endParaRPr lang="en-US" dirty="0">
              <a:solidFill>
                <a:schemeClr val="accent4">
                  <a:lumMod val="75000"/>
                </a:schemeClr>
              </a:solidFill>
            </a:endParaRPr>
          </a:p>
        </p:txBody>
      </p:sp>
      <p:sp>
        <p:nvSpPr>
          <p:cNvPr id="28" name="Rectangle 27">
            <a:extLst>
              <a:ext uri="{FF2B5EF4-FFF2-40B4-BE49-F238E27FC236}">
                <a16:creationId xmlns:a16="http://schemas.microsoft.com/office/drawing/2014/main" id="{DE81F641-8F50-DA4A-73BF-44A93D015170}"/>
              </a:ext>
            </a:extLst>
          </p:cNvPr>
          <p:cNvSpPr/>
          <p:nvPr/>
        </p:nvSpPr>
        <p:spPr>
          <a:xfrm>
            <a:off x="3911139" y="4242536"/>
            <a:ext cx="2082621" cy="341632"/>
          </a:xfrm>
          <a:prstGeom prst="rect">
            <a:avLst/>
          </a:prstGeom>
          <a:no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spcBef>
                <a:spcPts val="1200"/>
              </a:spcBef>
            </a:pPr>
            <a:r>
              <a:rPr lang="en-US" dirty="0" err="1">
                <a:solidFill>
                  <a:schemeClr val="accent4">
                    <a:lumMod val="75000"/>
                  </a:schemeClr>
                </a:solidFill>
              </a:rPr>
              <a:t>HashMapGateway</a:t>
            </a:r>
            <a:endParaRPr lang="en-US" dirty="0">
              <a:solidFill>
                <a:schemeClr val="accent4">
                  <a:lumMod val="75000"/>
                </a:schemeClr>
              </a:solidFill>
            </a:endParaRPr>
          </a:p>
        </p:txBody>
      </p:sp>
      <p:sp>
        <p:nvSpPr>
          <p:cNvPr id="29" name="Rectangle 28">
            <a:extLst>
              <a:ext uri="{FF2B5EF4-FFF2-40B4-BE49-F238E27FC236}">
                <a16:creationId xmlns:a16="http://schemas.microsoft.com/office/drawing/2014/main" id="{9A3DF3FA-356E-027A-E2B0-62F779EE2E4D}"/>
              </a:ext>
            </a:extLst>
          </p:cNvPr>
          <p:cNvSpPr/>
          <p:nvPr/>
        </p:nvSpPr>
        <p:spPr>
          <a:xfrm>
            <a:off x="1498230" y="4285661"/>
            <a:ext cx="1928733" cy="341632"/>
          </a:xfrm>
          <a:prstGeom prst="rect">
            <a:avLst/>
          </a:prstGeom>
          <a:no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spcBef>
                <a:spcPts val="1200"/>
              </a:spcBef>
            </a:pPr>
            <a:r>
              <a:rPr lang="en-US" dirty="0" err="1">
                <a:solidFill>
                  <a:schemeClr val="accent4">
                    <a:lumMod val="75000"/>
                  </a:schemeClr>
                </a:solidFill>
              </a:rPr>
              <a:t>DefaultPayPolicy</a:t>
            </a:r>
            <a:endParaRPr lang="en-US" dirty="0">
              <a:solidFill>
                <a:schemeClr val="accent4">
                  <a:lumMod val="75000"/>
                </a:schemeClr>
              </a:solidFill>
            </a:endParaRPr>
          </a:p>
        </p:txBody>
      </p:sp>
      <p:sp>
        <p:nvSpPr>
          <p:cNvPr id="30" name="Rectangle 29">
            <a:extLst>
              <a:ext uri="{FF2B5EF4-FFF2-40B4-BE49-F238E27FC236}">
                <a16:creationId xmlns:a16="http://schemas.microsoft.com/office/drawing/2014/main" id="{0AD0DDAA-623E-A50C-8BDD-67271D2C29E7}"/>
              </a:ext>
            </a:extLst>
          </p:cNvPr>
          <p:cNvSpPr/>
          <p:nvPr/>
        </p:nvSpPr>
        <p:spPr>
          <a:xfrm>
            <a:off x="6493942" y="3900904"/>
            <a:ext cx="2364751" cy="341632"/>
          </a:xfrm>
          <a:prstGeom prst="rect">
            <a:avLst/>
          </a:prstGeom>
          <a:no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spcBef>
                <a:spcPts val="1200"/>
              </a:spcBef>
            </a:pPr>
            <a:r>
              <a:rPr lang="en-US" dirty="0" err="1">
                <a:solidFill>
                  <a:schemeClr val="accent4">
                    <a:lumMod val="75000"/>
                  </a:schemeClr>
                </a:solidFill>
              </a:rPr>
              <a:t>DefaultEmployPrinter</a:t>
            </a:r>
            <a:endParaRPr lang="en-US" dirty="0">
              <a:solidFill>
                <a:schemeClr val="accent4">
                  <a:lumMod val="75000"/>
                </a:schemeClr>
              </a:solidFill>
            </a:endParaRPr>
          </a:p>
        </p:txBody>
      </p:sp>
      <p:cxnSp>
        <p:nvCxnSpPr>
          <p:cNvPr id="31" name="Straight Arrow Connector 30">
            <a:extLst>
              <a:ext uri="{FF2B5EF4-FFF2-40B4-BE49-F238E27FC236}">
                <a16:creationId xmlns:a16="http://schemas.microsoft.com/office/drawing/2014/main" id="{AA79C634-034B-30BE-63D6-64DFD9D1308E}"/>
              </a:ext>
            </a:extLst>
          </p:cNvPr>
          <p:cNvCxnSpPr>
            <a:cxnSpLocks/>
            <a:stCxn id="4" idx="1"/>
          </p:cNvCxnSpPr>
          <p:nvPr/>
        </p:nvCxnSpPr>
        <p:spPr>
          <a:xfrm flipH="1" flipV="1">
            <a:off x="3184636" y="4737637"/>
            <a:ext cx="1255180" cy="806395"/>
          </a:xfrm>
          <a:prstGeom prst="straightConnector1">
            <a:avLst/>
          </a:prstGeom>
          <a:ln>
            <a:headEnd type="triangle"/>
            <a:tailEnd type="none"/>
          </a:ln>
        </p:spPr>
        <p:style>
          <a:lnRef idx="2">
            <a:schemeClr val="accent2"/>
          </a:lnRef>
          <a:fillRef idx="0">
            <a:schemeClr val="accent2"/>
          </a:fillRef>
          <a:effectRef idx="1">
            <a:schemeClr val="accent2"/>
          </a:effectRef>
          <a:fontRef idx="minor">
            <a:schemeClr val="tx1"/>
          </a:fontRef>
        </p:style>
      </p:cxnSp>
      <p:cxnSp>
        <p:nvCxnSpPr>
          <p:cNvPr id="34" name="Straight Arrow Connector 33">
            <a:extLst>
              <a:ext uri="{FF2B5EF4-FFF2-40B4-BE49-F238E27FC236}">
                <a16:creationId xmlns:a16="http://schemas.microsoft.com/office/drawing/2014/main" id="{03B99436-1B1C-A744-671C-D5B8412DD849}"/>
              </a:ext>
            </a:extLst>
          </p:cNvPr>
          <p:cNvCxnSpPr>
            <a:cxnSpLocks/>
          </p:cNvCxnSpPr>
          <p:nvPr/>
        </p:nvCxnSpPr>
        <p:spPr>
          <a:xfrm flipV="1">
            <a:off x="5720640" y="4456477"/>
            <a:ext cx="1455480" cy="972909"/>
          </a:xfrm>
          <a:prstGeom prst="straightConnector1">
            <a:avLst/>
          </a:prstGeom>
          <a:ln>
            <a:headEnd type="triangle"/>
            <a:tailEnd type="none"/>
          </a:ln>
        </p:spPr>
        <p:style>
          <a:lnRef idx="2">
            <a:schemeClr val="accent2"/>
          </a:lnRef>
          <a:fillRef idx="0">
            <a:schemeClr val="accent2"/>
          </a:fillRef>
          <a:effectRef idx="1">
            <a:schemeClr val="accent2"/>
          </a:effectRef>
          <a:fontRef idx="minor">
            <a:schemeClr val="tx1"/>
          </a:fontRef>
        </p:style>
      </p:cxnSp>
      <p:cxnSp>
        <p:nvCxnSpPr>
          <p:cNvPr id="37" name="Straight Arrow Connector 36">
            <a:extLst>
              <a:ext uri="{FF2B5EF4-FFF2-40B4-BE49-F238E27FC236}">
                <a16:creationId xmlns:a16="http://schemas.microsoft.com/office/drawing/2014/main" id="{40CA20F8-616F-D9BF-6BC0-6292FEE58DEA}"/>
              </a:ext>
            </a:extLst>
          </p:cNvPr>
          <p:cNvCxnSpPr>
            <a:cxnSpLocks/>
          </p:cNvCxnSpPr>
          <p:nvPr/>
        </p:nvCxnSpPr>
        <p:spPr>
          <a:xfrm flipV="1">
            <a:off x="4946125" y="4747895"/>
            <a:ext cx="0" cy="525235"/>
          </a:xfrm>
          <a:prstGeom prst="straightConnector1">
            <a:avLst/>
          </a:prstGeom>
          <a:ln>
            <a:headEnd type="triangle"/>
            <a:tailEnd type="none"/>
          </a:ln>
        </p:spPr>
        <p:style>
          <a:lnRef idx="2">
            <a:schemeClr val="accent2"/>
          </a:lnRef>
          <a:fillRef idx="0">
            <a:schemeClr val="accent2"/>
          </a:fillRef>
          <a:effectRef idx="1">
            <a:schemeClr val="accent2"/>
          </a:effectRef>
          <a:fontRef idx="minor">
            <a:schemeClr val="tx1"/>
          </a:fontRef>
        </p:style>
      </p:cxnSp>
      <p:sp>
        <p:nvSpPr>
          <p:cNvPr id="39" name="Oval 38">
            <a:extLst>
              <a:ext uri="{FF2B5EF4-FFF2-40B4-BE49-F238E27FC236}">
                <a16:creationId xmlns:a16="http://schemas.microsoft.com/office/drawing/2014/main" id="{FE3A9D28-B2F7-331B-6DB4-252457793690}"/>
              </a:ext>
            </a:extLst>
          </p:cNvPr>
          <p:cNvSpPr/>
          <p:nvPr/>
        </p:nvSpPr>
        <p:spPr>
          <a:xfrm>
            <a:off x="3285481" y="4938730"/>
            <a:ext cx="3890639" cy="1152128"/>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spcBef>
                <a:spcPts val="1200"/>
              </a:spcBef>
            </a:pPr>
            <a:endParaRPr lang="en-US" dirty="0" err="1"/>
          </a:p>
        </p:txBody>
      </p:sp>
      <p:pic>
        <p:nvPicPr>
          <p:cNvPr id="41" name="Picture 40">
            <a:extLst>
              <a:ext uri="{FF2B5EF4-FFF2-40B4-BE49-F238E27FC236}">
                <a16:creationId xmlns:a16="http://schemas.microsoft.com/office/drawing/2014/main" id="{EE6DC41A-D822-725B-0D22-5F3A01A5E31F}"/>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4036245" y="975971"/>
            <a:ext cx="1461570" cy="974380"/>
          </a:xfrm>
          <a:prstGeom prst="rect">
            <a:avLst/>
          </a:prstGeom>
        </p:spPr>
      </p:pic>
      <p:pic>
        <p:nvPicPr>
          <p:cNvPr id="43" name="Picture 42">
            <a:extLst>
              <a:ext uri="{FF2B5EF4-FFF2-40B4-BE49-F238E27FC236}">
                <a16:creationId xmlns:a16="http://schemas.microsoft.com/office/drawing/2014/main" id="{84F488CF-572D-07F9-E9DD-6A75A581318B}"/>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1498230" y="983698"/>
            <a:ext cx="1303490" cy="868039"/>
          </a:xfrm>
          <a:prstGeom prst="rect">
            <a:avLst/>
          </a:prstGeom>
        </p:spPr>
      </p:pic>
      <p:pic>
        <p:nvPicPr>
          <p:cNvPr id="45" name="Picture 44">
            <a:extLst>
              <a:ext uri="{FF2B5EF4-FFF2-40B4-BE49-F238E27FC236}">
                <a16:creationId xmlns:a16="http://schemas.microsoft.com/office/drawing/2014/main" id="{089BD551-5610-8ED2-AF3A-B77E41DBDDDD}"/>
              </a:ext>
            </a:extLst>
          </p:cNvPr>
          <p:cNvPicPr>
            <a:picLocks noChangeAspect="1"/>
          </p:cNvPicPr>
          <p:nvPr/>
        </p:nvPicPr>
        <p:blipFill>
          <a:blip r:embed="rId6">
            <a:extLst>
              <a:ext uri="{837473B0-CC2E-450A-ABE3-18F120FF3D39}">
                <a1611:picAttrSrcUrl xmlns:a1611="http://schemas.microsoft.com/office/drawing/2016/11/main" r:id="rId7"/>
              </a:ext>
            </a:extLst>
          </a:blip>
          <a:stretch>
            <a:fillRect/>
          </a:stretch>
        </p:blipFill>
        <p:spPr>
          <a:xfrm>
            <a:off x="7171314" y="777927"/>
            <a:ext cx="943181" cy="1279582"/>
          </a:xfrm>
          <a:prstGeom prst="rect">
            <a:avLst/>
          </a:prstGeom>
        </p:spPr>
      </p:pic>
      <p:sp>
        <p:nvSpPr>
          <p:cNvPr id="46" name="TextBox 45">
            <a:extLst>
              <a:ext uri="{FF2B5EF4-FFF2-40B4-BE49-F238E27FC236}">
                <a16:creationId xmlns:a16="http://schemas.microsoft.com/office/drawing/2014/main" id="{CED40627-D024-D96D-2A84-F48895123CA9}"/>
              </a:ext>
            </a:extLst>
          </p:cNvPr>
          <p:cNvSpPr txBox="1"/>
          <p:nvPr/>
        </p:nvSpPr>
        <p:spPr>
          <a:xfrm>
            <a:off x="7228918" y="5234717"/>
            <a:ext cx="3890639" cy="674031"/>
          </a:xfrm>
          <a:prstGeom prst="rect">
            <a:avLst/>
          </a:prstGeom>
          <a:noFill/>
        </p:spPr>
        <p:txBody>
          <a:bodyPr wrap="square" rtlCol="0">
            <a:spAutoFit/>
          </a:bodyPr>
          <a:lstStyle/>
          <a:p>
            <a:pPr algn="l">
              <a:lnSpc>
                <a:spcPct val="90000"/>
              </a:lnSpc>
              <a:spcBef>
                <a:spcPts val="1200"/>
              </a:spcBef>
            </a:pPr>
            <a:r>
              <a:rPr lang="en-US" sz="1400" dirty="0">
                <a:solidFill>
                  <a:schemeClr val="tx2"/>
                </a:solidFill>
              </a:rPr>
              <a:t>Employ is now a data structure and knows nothing about the other classes – arrows only point one way.</a:t>
            </a:r>
          </a:p>
        </p:txBody>
      </p:sp>
      <p:cxnSp>
        <p:nvCxnSpPr>
          <p:cNvPr id="49" name="Straight Connector 48">
            <a:extLst>
              <a:ext uri="{FF2B5EF4-FFF2-40B4-BE49-F238E27FC236}">
                <a16:creationId xmlns:a16="http://schemas.microsoft.com/office/drawing/2014/main" id="{7FD34E1E-689A-9D76-509B-788481775D84}"/>
              </a:ext>
            </a:extLst>
          </p:cNvPr>
          <p:cNvCxnSpPr/>
          <p:nvPr/>
        </p:nvCxnSpPr>
        <p:spPr>
          <a:xfrm>
            <a:off x="292582" y="3717032"/>
            <a:ext cx="9505056" cy="0"/>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8">
            <p14:nvContentPartPr>
              <p14:cNvPr id="50" name="Ink 49">
                <a:extLst>
                  <a:ext uri="{FF2B5EF4-FFF2-40B4-BE49-F238E27FC236}">
                    <a16:creationId xmlns:a16="http://schemas.microsoft.com/office/drawing/2014/main" id="{996C1895-54B0-E2D6-A07B-4B837E40C94A}"/>
                  </a:ext>
                </a:extLst>
              </p14:cNvPr>
              <p14:cNvContentPartPr/>
              <p14:nvPr/>
            </p14:nvContentPartPr>
            <p14:xfrm>
              <a:off x="1068376" y="2017028"/>
              <a:ext cx="2202840" cy="1609200"/>
            </p14:xfrm>
          </p:contentPart>
        </mc:Choice>
        <mc:Fallback xmlns="">
          <p:pic>
            <p:nvPicPr>
              <p:cNvPr id="50" name="Ink 49">
                <a:extLst>
                  <a:ext uri="{FF2B5EF4-FFF2-40B4-BE49-F238E27FC236}">
                    <a16:creationId xmlns:a16="http://schemas.microsoft.com/office/drawing/2014/main" id="{996C1895-54B0-E2D6-A07B-4B837E40C94A}"/>
                  </a:ext>
                </a:extLst>
              </p:cNvPr>
              <p:cNvPicPr/>
              <p:nvPr/>
            </p:nvPicPr>
            <p:blipFill>
              <a:blip r:embed="rId9"/>
              <a:stretch>
                <a:fillRect/>
              </a:stretch>
            </p:blipFill>
            <p:spPr>
              <a:xfrm>
                <a:off x="1059376" y="2008388"/>
                <a:ext cx="2220480" cy="16268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51" name="Ink 50">
                <a:extLst>
                  <a:ext uri="{FF2B5EF4-FFF2-40B4-BE49-F238E27FC236}">
                    <a16:creationId xmlns:a16="http://schemas.microsoft.com/office/drawing/2014/main" id="{F5BB82E6-376F-9F5B-B2F6-95C26ED6EC26}"/>
                  </a:ext>
                </a:extLst>
              </p14:cNvPr>
              <p14:cNvContentPartPr/>
              <p14:nvPr/>
            </p14:nvContentPartPr>
            <p14:xfrm>
              <a:off x="3362656" y="2045108"/>
              <a:ext cx="2297880" cy="1416960"/>
            </p14:xfrm>
          </p:contentPart>
        </mc:Choice>
        <mc:Fallback xmlns="">
          <p:pic>
            <p:nvPicPr>
              <p:cNvPr id="51" name="Ink 50">
                <a:extLst>
                  <a:ext uri="{FF2B5EF4-FFF2-40B4-BE49-F238E27FC236}">
                    <a16:creationId xmlns:a16="http://schemas.microsoft.com/office/drawing/2014/main" id="{F5BB82E6-376F-9F5B-B2F6-95C26ED6EC26}"/>
                  </a:ext>
                </a:extLst>
              </p:cNvPr>
              <p:cNvPicPr/>
              <p:nvPr/>
            </p:nvPicPr>
            <p:blipFill>
              <a:blip r:embed="rId11"/>
              <a:stretch>
                <a:fillRect/>
              </a:stretch>
            </p:blipFill>
            <p:spPr>
              <a:xfrm>
                <a:off x="3354016" y="2036108"/>
                <a:ext cx="2315520" cy="14346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52" name="Ink 51">
                <a:extLst>
                  <a:ext uri="{FF2B5EF4-FFF2-40B4-BE49-F238E27FC236}">
                    <a16:creationId xmlns:a16="http://schemas.microsoft.com/office/drawing/2014/main" id="{8D94E451-15B6-1203-A309-1E09E032F57E}"/>
                  </a:ext>
                </a:extLst>
              </p14:cNvPr>
              <p14:cNvContentPartPr/>
              <p14:nvPr/>
            </p14:nvContentPartPr>
            <p14:xfrm>
              <a:off x="5785816" y="2102708"/>
              <a:ext cx="3274560" cy="1501200"/>
            </p14:xfrm>
          </p:contentPart>
        </mc:Choice>
        <mc:Fallback xmlns="">
          <p:pic>
            <p:nvPicPr>
              <p:cNvPr id="52" name="Ink 51">
                <a:extLst>
                  <a:ext uri="{FF2B5EF4-FFF2-40B4-BE49-F238E27FC236}">
                    <a16:creationId xmlns:a16="http://schemas.microsoft.com/office/drawing/2014/main" id="{8D94E451-15B6-1203-A309-1E09E032F57E}"/>
                  </a:ext>
                </a:extLst>
              </p:cNvPr>
              <p:cNvPicPr/>
              <p:nvPr/>
            </p:nvPicPr>
            <p:blipFill>
              <a:blip r:embed="rId13"/>
              <a:stretch>
                <a:fillRect/>
              </a:stretch>
            </p:blipFill>
            <p:spPr>
              <a:xfrm>
                <a:off x="5776816" y="2093708"/>
                <a:ext cx="3292200" cy="1518840"/>
              </a:xfrm>
              <a:prstGeom prst="rect">
                <a:avLst/>
              </a:prstGeom>
            </p:spPr>
          </p:pic>
        </mc:Fallback>
      </mc:AlternateContent>
      <p:sp>
        <p:nvSpPr>
          <p:cNvPr id="53" name="TextBox 52">
            <a:extLst>
              <a:ext uri="{FF2B5EF4-FFF2-40B4-BE49-F238E27FC236}">
                <a16:creationId xmlns:a16="http://schemas.microsoft.com/office/drawing/2014/main" id="{C3E89013-B979-08D4-75B2-B4FA5EFEE128}"/>
              </a:ext>
            </a:extLst>
          </p:cNvPr>
          <p:cNvSpPr txBox="1"/>
          <p:nvPr/>
        </p:nvSpPr>
        <p:spPr>
          <a:xfrm>
            <a:off x="8858693" y="1987989"/>
            <a:ext cx="2532052" cy="674031"/>
          </a:xfrm>
          <a:prstGeom prst="rect">
            <a:avLst/>
          </a:prstGeom>
          <a:noFill/>
        </p:spPr>
        <p:txBody>
          <a:bodyPr wrap="square" rtlCol="0">
            <a:spAutoFit/>
          </a:bodyPr>
          <a:lstStyle/>
          <a:p>
            <a:pPr algn="l">
              <a:lnSpc>
                <a:spcPct val="90000"/>
              </a:lnSpc>
              <a:spcBef>
                <a:spcPts val="1200"/>
              </a:spcBef>
            </a:pPr>
            <a:r>
              <a:rPr lang="en-US" sz="1400" dirty="0">
                <a:solidFill>
                  <a:schemeClr val="tx2"/>
                </a:solidFill>
              </a:rPr>
              <a:t>Can be worked on as separate modules – only Employee is shared.</a:t>
            </a:r>
          </a:p>
        </p:txBody>
      </p:sp>
    </p:spTree>
    <p:extLst>
      <p:ext uri="{BB962C8B-B14F-4D97-AF65-F5344CB8AC3E}">
        <p14:creationId xmlns:p14="http://schemas.microsoft.com/office/powerpoint/2010/main" val="1509072102"/>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1524910866"/>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FB4390-F404-062A-6BEF-284363417A1C}"/>
              </a:ext>
            </a:extLst>
          </p:cNvPr>
          <p:cNvSpPr>
            <a:spLocks noGrp="1"/>
          </p:cNvSpPr>
          <p:nvPr>
            <p:ph type="title"/>
          </p:nvPr>
        </p:nvSpPr>
        <p:spPr>
          <a:xfrm>
            <a:off x="263352" y="620688"/>
            <a:ext cx="11521440" cy="777240"/>
          </a:xfrm>
        </p:spPr>
        <p:txBody>
          <a:bodyPr/>
          <a:lstStyle/>
          <a:p>
            <a:r>
              <a:rPr lang="en-US" dirty="0"/>
              <a:t>Object Orientated Design is all about Dependency Management</a:t>
            </a:r>
          </a:p>
        </p:txBody>
      </p:sp>
      <p:sp>
        <p:nvSpPr>
          <p:cNvPr id="3" name="TextBox 2">
            <a:extLst>
              <a:ext uri="{FF2B5EF4-FFF2-40B4-BE49-F238E27FC236}">
                <a16:creationId xmlns:a16="http://schemas.microsoft.com/office/drawing/2014/main" id="{8B475400-78A6-9F89-7448-7F94EE758B64}"/>
              </a:ext>
            </a:extLst>
          </p:cNvPr>
          <p:cNvSpPr txBox="1"/>
          <p:nvPr/>
        </p:nvSpPr>
        <p:spPr>
          <a:xfrm>
            <a:off x="443372" y="1556792"/>
            <a:ext cx="11161400" cy="313932"/>
          </a:xfrm>
          <a:prstGeom prst="rect">
            <a:avLst/>
          </a:prstGeom>
          <a:solidFill>
            <a:srgbClr val="FFFD78"/>
          </a:solidFill>
        </p:spPr>
        <p:txBody>
          <a:bodyPr wrap="square" rtlCol="0">
            <a:spAutoFit/>
          </a:bodyPr>
          <a:lstStyle/>
          <a:p>
            <a:pPr algn="l">
              <a:lnSpc>
                <a:spcPct val="90000"/>
              </a:lnSpc>
              <a:spcBef>
                <a:spcPts val="1200"/>
              </a:spcBef>
            </a:pPr>
            <a:r>
              <a:rPr lang="en-US" sz="1600" dirty="0"/>
              <a:t>Uncle Bob gives us these dependency management principles that control operations and relationships between classes</a:t>
            </a:r>
            <a:endParaRPr lang="en-US" sz="1600" dirty="0">
              <a:solidFill>
                <a:schemeClr val="tx2"/>
              </a:solidFill>
            </a:endParaRPr>
          </a:p>
        </p:txBody>
      </p:sp>
      <p:pic>
        <p:nvPicPr>
          <p:cNvPr id="7" name="Picture 6">
            <a:extLst>
              <a:ext uri="{FF2B5EF4-FFF2-40B4-BE49-F238E27FC236}">
                <a16:creationId xmlns:a16="http://schemas.microsoft.com/office/drawing/2014/main" id="{961AE857-F3EF-91F4-F995-06ABD8708B5D}"/>
              </a:ext>
            </a:extLst>
          </p:cNvPr>
          <p:cNvPicPr>
            <a:picLocks noChangeAspect="1"/>
          </p:cNvPicPr>
          <p:nvPr/>
        </p:nvPicPr>
        <p:blipFill>
          <a:blip r:embed="rId2"/>
          <a:stretch>
            <a:fillRect/>
          </a:stretch>
        </p:blipFill>
        <p:spPr>
          <a:xfrm>
            <a:off x="2209800" y="2132856"/>
            <a:ext cx="7772400" cy="3978785"/>
          </a:xfrm>
          <a:prstGeom prst="rect">
            <a:avLst/>
          </a:prstGeom>
        </p:spPr>
      </p:pic>
    </p:spTree>
    <p:extLst>
      <p:ext uri="{BB962C8B-B14F-4D97-AF65-F5344CB8AC3E}">
        <p14:creationId xmlns:p14="http://schemas.microsoft.com/office/powerpoint/2010/main" val="3233410603"/>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85130C-ECCE-82EC-6401-213862135DC2}"/>
              </a:ext>
            </a:extLst>
          </p:cNvPr>
          <p:cNvSpPr>
            <a:spLocks noGrp="1"/>
          </p:cNvSpPr>
          <p:nvPr>
            <p:ph type="title"/>
          </p:nvPr>
        </p:nvSpPr>
        <p:spPr/>
        <p:txBody>
          <a:bodyPr/>
          <a:lstStyle/>
          <a:p>
            <a:r>
              <a:rPr lang="en-US" dirty="0"/>
              <a:t>Single Responsibility Principle</a:t>
            </a:r>
          </a:p>
        </p:txBody>
      </p:sp>
      <p:sp>
        <p:nvSpPr>
          <p:cNvPr id="3" name="TextBox 2">
            <a:extLst>
              <a:ext uri="{FF2B5EF4-FFF2-40B4-BE49-F238E27FC236}">
                <a16:creationId xmlns:a16="http://schemas.microsoft.com/office/drawing/2014/main" id="{746D20BA-D886-C6F1-1E41-CDE9AA7D5CC4}"/>
              </a:ext>
            </a:extLst>
          </p:cNvPr>
          <p:cNvSpPr txBox="1"/>
          <p:nvPr/>
        </p:nvSpPr>
        <p:spPr>
          <a:xfrm>
            <a:off x="911424" y="1437983"/>
            <a:ext cx="9433048" cy="923330"/>
          </a:xfrm>
          <a:prstGeom prst="rect">
            <a:avLst/>
          </a:prstGeom>
          <a:solidFill>
            <a:srgbClr val="7030A0"/>
          </a:solidFill>
        </p:spPr>
        <p:txBody>
          <a:bodyPr wrap="square" rtlCol="0">
            <a:spAutoFit/>
          </a:bodyPr>
          <a:lstStyle/>
          <a:p>
            <a:pPr>
              <a:spcBef>
                <a:spcPts val="600"/>
              </a:spcBef>
              <a:spcAft>
                <a:spcPts val="600"/>
              </a:spcAft>
            </a:pPr>
            <a:r>
              <a:rPr lang="en-GB" sz="1800" dirty="0">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rPr>
              <a:t>The best modules have classes with just one responsibility. The SRP is referring to the responsibility the classes and functions have to its users – specifically those users that request changes to the software.</a:t>
            </a:r>
          </a:p>
        </p:txBody>
      </p:sp>
      <p:sp>
        <p:nvSpPr>
          <p:cNvPr id="8" name="TextBox 7">
            <a:extLst>
              <a:ext uri="{FF2B5EF4-FFF2-40B4-BE49-F238E27FC236}">
                <a16:creationId xmlns:a16="http://schemas.microsoft.com/office/drawing/2014/main" id="{EB33BCE1-9500-F6C2-4B59-63EC938CFCD4}"/>
              </a:ext>
            </a:extLst>
          </p:cNvPr>
          <p:cNvSpPr txBox="1"/>
          <p:nvPr/>
        </p:nvSpPr>
        <p:spPr>
          <a:xfrm>
            <a:off x="695400" y="2636912"/>
            <a:ext cx="3563796" cy="369332"/>
          </a:xfrm>
          <a:prstGeom prst="rect">
            <a:avLst/>
          </a:prstGeom>
          <a:noFill/>
        </p:spPr>
        <p:txBody>
          <a:bodyPr wrap="none" rtlCol="0">
            <a:spAutoFit/>
          </a:bodyPr>
          <a:lstStyle/>
          <a:p>
            <a:pPr algn="l">
              <a:lnSpc>
                <a:spcPct val="90000"/>
              </a:lnSpc>
              <a:spcBef>
                <a:spcPts val="1200"/>
              </a:spcBef>
            </a:pPr>
            <a:r>
              <a:rPr lang="en-US" sz="2000" dirty="0">
                <a:solidFill>
                  <a:schemeClr val="tx2"/>
                </a:solidFill>
              </a:rPr>
              <a:t>So what is one responsibility?</a:t>
            </a:r>
          </a:p>
        </p:txBody>
      </p:sp>
      <p:pic>
        <p:nvPicPr>
          <p:cNvPr id="9" name="Picture 8">
            <a:extLst>
              <a:ext uri="{FF2B5EF4-FFF2-40B4-BE49-F238E27FC236}">
                <a16:creationId xmlns:a16="http://schemas.microsoft.com/office/drawing/2014/main" id="{B6EB8C89-AE26-25D7-8A92-207681207B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55840" y="3006244"/>
            <a:ext cx="3151505" cy="2743200"/>
          </a:xfrm>
          <a:prstGeom prst="rect">
            <a:avLst/>
          </a:prstGeom>
        </p:spPr>
      </p:pic>
      <p:sp>
        <p:nvSpPr>
          <p:cNvPr id="10" name="TextBox 9">
            <a:extLst>
              <a:ext uri="{FF2B5EF4-FFF2-40B4-BE49-F238E27FC236}">
                <a16:creationId xmlns:a16="http://schemas.microsoft.com/office/drawing/2014/main" id="{106B2301-1AAA-AEFC-92A1-B6E95D6ED2EB}"/>
              </a:ext>
            </a:extLst>
          </p:cNvPr>
          <p:cNvSpPr txBox="1"/>
          <p:nvPr/>
        </p:nvSpPr>
        <p:spPr>
          <a:xfrm>
            <a:off x="8040216" y="2784967"/>
            <a:ext cx="2808312" cy="923330"/>
          </a:xfrm>
          <a:prstGeom prst="rect">
            <a:avLst/>
          </a:prstGeom>
          <a:solidFill>
            <a:schemeClr val="bg2"/>
          </a:solidFill>
        </p:spPr>
        <p:txBody>
          <a:bodyPr wrap="square" rtlCol="0">
            <a:spAutoFit/>
          </a:bodyPr>
          <a:lstStyle/>
          <a:p>
            <a:pPr algn="l">
              <a:lnSpc>
                <a:spcPct val="90000"/>
              </a:lnSpc>
              <a:spcBef>
                <a:spcPts val="1200"/>
              </a:spcBef>
            </a:pPr>
            <a:r>
              <a:rPr lang="en-US" sz="2000" dirty="0">
                <a:solidFill>
                  <a:schemeClr val="accent2">
                    <a:lumMod val="75000"/>
                  </a:schemeClr>
                </a:solidFill>
              </a:rPr>
              <a:t>How many responsibilities does this class have?</a:t>
            </a:r>
          </a:p>
        </p:txBody>
      </p:sp>
      <p:sp>
        <p:nvSpPr>
          <p:cNvPr id="11" name="TextBox 10">
            <a:extLst>
              <a:ext uri="{FF2B5EF4-FFF2-40B4-BE49-F238E27FC236}">
                <a16:creationId xmlns:a16="http://schemas.microsoft.com/office/drawing/2014/main" id="{DBED7C91-1B7B-43A0-9273-97D033486EF6}"/>
              </a:ext>
            </a:extLst>
          </p:cNvPr>
          <p:cNvSpPr txBox="1"/>
          <p:nvPr/>
        </p:nvSpPr>
        <p:spPr>
          <a:xfrm>
            <a:off x="7704717" y="4127355"/>
            <a:ext cx="4172937" cy="1231106"/>
          </a:xfrm>
          <a:prstGeom prst="rect">
            <a:avLst/>
          </a:prstGeom>
          <a:noFill/>
          <a:ln>
            <a:solidFill>
              <a:srgbClr val="FF0000"/>
            </a:solidFill>
          </a:ln>
        </p:spPr>
        <p:txBody>
          <a:bodyPr wrap="none" rtlCol="0">
            <a:spAutoFit/>
          </a:bodyPr>
          <a:lstStyle/>
          <a:p>
            <a:pPr algn="l">
              <a:lnSpc>
                <a:spcPct val="90000"/>
              </a:lnSpc>
              <a:spcBef>
                <a:spcPts val="1200"/>
              </a:spcBef>
            </a:pPr>
            <a:r>
              <a:rPr lang="en-US" sz="2000" dirty="0">
                <a:solidFill>
                  <a:schemeClr val="tx2"/>
                </a:solidFill>
              </a:rPr>
              <a:t>How about if we add new methods:</a:t>
            </a:r>
          </a:p>
          <a:p>
            <a:pPr algn="l">
              <a:lnSpc>
                <a:spcPct val="90000"/>
              </a:lnSpc>
              <a:spcBef>
                <a:spcPts val="1200"/>
              </a:spcBef>
            </a:pPr>
            <a:r>
              <a:rPr lang="en-US" sz="2000" dirty="0">
                <a:solidFill>
                  <a:schemeClr val="tx2"/>
                </a:solidFill>
              </a:rPr>
              <a:t>- Find </a:t>
            </a:r>
            <a:r>
              <a:rPr lang="en-US" sz="2000" dirty="0" err="1">
                <a:solidFill>
                  <a:srgbClr val="FF2F92"/>
                </a:solidFill>
              </a:rPr>
              <a:t>EmployeeById</a:t>
            </a:r>
            <a:endParaRPr lang="en-US" sz="2000" dirty="0">
              <a:solidFill>
                <a:srgbClr val="FF2F92"/>
              </a:solidFill>
            </a:endParaRPr>
          </a:p>
          <a:p>
            <a:pPr algn="l">
              <a:lnSpc>
                <a:spcPct val="90000"/>
              </a:lnSpc>
              <a:spcBef>
                <a:spcPts val="1200"/>
              </a:spcBef>
            </a:pPr>
            <a:r>
              <a:rPr lang="en-US" sz="2000" dirty="0">
                <a:solidFill>
                  <a:schemeClr val="tx2"/>
                </a:solidFill>
              </a:rPr>
              <a:t>- </a:t>
            </a:r>
            <a:r>
              <a:rPr lang="en-US" sz="2000" dirty="0" err="1">
                <a:solidFill>
                  <a:srgbClr val="00B050"/>
                </a:solidFill>
              </a:rPr>
              <a:t>SummarizeHoursWorked</a:t>
            </a:r>
            <a:endParaRPr lang="en-US" sz="2000" dirty="0">
              <a:solidFill>
                <a:srgbClr val="00B050"/>
              </a:solidFill>
            </a:endParaRPr>
          </a:p>
        </p:txBody>
      </p:sp>
      <p:sp>
        <p:nvSpPr>
          <p:cNvPr id="12" name="TextBox 11">
            <a:extLst>
              <a:ext uri="{FF2B5EF4-FFF2-40B4-BE49-F238E27FC236}">
                <a16:creationId xmlns:a16="http://schemas.microsoft.com/office/drawing/2014/main" id="{0A786A65-629A-94FF-278F-D09176CD62E7}"/>
              </a:ext>
            </a:extLst>
          </p:cNvPr>
          <p:cNvSpPr txBox="1"/>
          <p:nvPr/>
        </p:nvSpPr>
        <p:spPr>
          <a:xfrm>
            <a:off x="7830537" y="5540722"/>
            <a:ext cx="2808312" cy="923330"/>
          </a:xfrm>
          <a:prstGeom prst="rect">
            <a:avLst/>
          </a:prstGeom>
          <a:solidFill>
            <a:schemeClr val="tx2">
              <a:lumMod val="10000"/>
              <a:lumOff val="90000"/>
            </a:schemeClr>
          </a:solidFill>
        </p:spPr>
        <p:txBody>
          <a:bodyPr wrap="square" rtlCol="0">
            <a:spAutoFit/>
          </a:bodyPr>
          <a:lstStyle/>
          <a:p>
            <a:pPr algn="l">
              <a:lnSpc>
                <a:spcPct val="90000"/>
              </a:lnSpc>
              <a:spcBef>
                <a:spcPts val="1200"/>
              </a:spcBef>
            </a:pPr>
            <a:r>
              <a:rPr lang="en-US" sz="2000" dirty="0">
                <a:solidFill>
                  <a:schemeClr val="accent5">
                    <a:lumMod val="75000"/>
                  </a:schemeClr>
                </a:solidFill>
              </a:rPr>
              <a:t>Now how many responsibilities does this class have?</a:t>
            </a:r>
          </a:p>
        </p:txBody>
      </p:sp>
    </p:spTree>
    <p:extLst>
      <p:ext uri="{BB962C8B-B14F-4D97-AF65-F5344CB8AC3E}">
        <p14:creationId xmlns:p14="http://schemas.microsoft.com/office/powerpoint/2010/main" val="1828468022"/>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85130C-ECCE-82EC-6401-213862135DC2}"/>
              </a:ext>
            </a:extLst>
          </p:cNvPr>
          <p:cNvSpPr>
            <a:spLocks noGrp="1"/>
          </p:cNvSpPr>
          <p:nvPr>
            <p:ph type="title"/>
          </p:nvPr>
        </p:nvSpPr>
        <p:spPr/>
        <p:txBody>
          <a:bodyPr/>
          <a:lstStyle/>
          <a:p>
            <a:r>
              <a:rPr lang="en-US" dirty="0"/>
              <a:t>It’s all about the users</a:t>
            </a:r>
          </a:p>
        </p:txBody>
      </p:sp>
      <p:sp>
        <p:nvSpPr>
          <p:cNvPr id="3" name="TextBox 2">
            <a:extLst>
              <a:ext uri="{FF2B5EF4-FFF2-40B4-BE49-F238E27FC236}">
                <a16:creationId xmlns:a16="http://schemas.microsoft.com/office/drawing/2014/main" id="{746D20BA-D886-C6F1-1E41-CDE9AA7D5CC4}"/>
              </a:ext>
            </a:extLst>
          </p:cNvPr>
          <p:cNvSpPr txBox="1"/>
          <p:nvPr/>
        </p:nvSpPr>
        <p:spPr>
          <a:xfrm>
            <a:off x="911424" y="1437983"/>
            <a:ext cx="9433048" cy="646331"/>
          </a:xfrm>
          <a:prstGeom prst="rect">
            <a:avLst/>
          </a:prstGeom>
          <a:solidFill>
            <a:schemeClr val="accent6">
              <a:lumMod val="20000"/>
              <a:lumOff val="80000"/>
            </a:schemeClr>
          </a:solidFill>
        </p:spPr>
        <p:txBody>
          <a:bodyPr wrap="square" rtlCol="0">
            <a:spAutoFit/>
          </a:bodyPr>
          <a:lstStyle/>
          <a:p>
            <a:pPr>
              <a:spcBef>
                <a:spcPts val="600"/>
              </a:spcBef>
              <a:spcAft>
                <a:spcPts val="600"/>
              </a:spcAft>
            </a:pPr>
            <a:r>
              <a:rPr lang="en-GB" sz="1800" dirty="0">
                <a:solidFill>
                  <a:srgbClr val="941651"/>
                </a:solidFill>
                <a:effectLst/>
                <a:latin typeface="Calibri" panose="020F0502020204030204" pitchFamily="34" charset="0"/>
                <a:ea typeface="Times New Roman" panose="02020603050405020304" pitchFamily="18" charset="0"/>
                <a:cs typeface="Times New Roman" panose="02020603050405020304" pitchFamily="18" charset="0"/>
              </a:rPr>
              <a:t>SRP is about users, the responsibility it talks about are the responsibly the classes and functions have to those users. It is typically users who will request changes to the software.</a:t>
            </a:r>
          </a:p>
        </p:txBody>
      </p:sp>
      <p:sp>
        <p:nvSpPr>
          <p:cNvPr id="8" name="TextBox 7">
            <a:extLst>
              <a:ext uri="{FF2B5EF4-FFF2-40B4-BE49-F238E27FC236}">
                <a16:creationId xmlns:a16="http://schemas.microsoft.com/office/drawing/2014/main" id="{EB33BCE1-9500-F6C2-4B59-63EC938CFCD4}"/>
              </a:ext>
            </a:extLst>
          </p:cNvPr>
          <p:cNvSpPr txBox="1"/>
          <p:nvPr/>
        </p:nvSpPr>
        <p:spPr>
          <a:xfrm>
            <a:off x="2063552" y="2276872"/>
            <a:ext cx="6583918" cy="341632"/>
          </a:xfrm>
          <a:prstGeom prst="rect">
            <a:avLst/>
          </a:prstGeom>
          <a:solidFill>
            <a:schemeClr val="bg1">
              <a:lumMod val="65000"/>
            </a:schemeClr>
          </a:solidFill>
        </p:spPr>
        <p:txBody>
          <a:bodyPr wrap="none" rtlCol="0">
            <a:spAutoFit/>
          </a:bodyPr>
          <a:lstStyle/>
          <a:p>
            <a:pPr algn="l">
              <a:lnSpc>
                <a:spcPct val="90000"/>
              </a:lnSpc>
              <a:spcBef>
                <a:spcPts val="1200"/>
              </a:spcBef>
            </a:pPr>
            <a:r>
              <a:rPr lang="en-US" dirty="0">
                <a:solidFill>
                  <a:srgbClr val="FF0000"/>
                </a:solidFill>
              </a:rPr>
              <a:t>A responsibility can therefore be viewed as a source of change</a:t>
            </a:r>
          </a:p>
        </p:txBody>
      </p:sp>
      <p:pic>
        <p:nvPicPr>
          <p:cNvPr id="4" name="Picture 3">
            <a:extLst>
              <a:ext uri="{FF2B5EF4-FFF2-40B4-BE49-F238E27FC236}">
                <a16:creationId xmlns:a16="http://schemas.microsoft.com/office/drawing/2014/main" id="{E83F12CA-B694-B257-6F6A-0416493F5C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43472" y="2924944"/>
            <a:ext cx="4977053" cy="2886691"/>
          </a:xfrm>
          <a:prstGeom prst="rect">
            <a:avLst/>
          </a:prstGeom>
        </p:spPr>
      </p:pic>
      <p:sp>
        <p:nvSpPr>
          <p:cNvPr id="5" name="TextBox 4">
            <a:extLst>
              <a:ext uri="{FF2B5EF4-FFF2-40B4-BE49-F238E27FC236}">
                <a16:creationId xmlns:a16="http://schemas.microsoft.com/office/drawing/2014/main" id="{5CF94A14-99D4-6962-776E-E16F27798FAB}"/>
              </a:ext>
            </a:extLst>
          </p:cNvPr>
          <p:cNvSpPr txBox="1"/>
          <p:nvPr/>
        </p:nvSpPr>
        <p:spPr>
          <a:xfrm>
            <a:off x="6337631" y="3212976"/>
            <a:ext cx="5184576" cy="1243417"/>
          </a:xfrm>
          <a:prstGeom prst="rect">
            <a:avLst/>
          </a:prstGeom>
          <a:solidFill>
            <a:schemeClr val="accent2">
              <a:lumMod val="20000"/>
              <a:lumOff val="80000"/>
            </a:schemeClr>
          </a:solidFill>
        </p:spPr>
        <p:txBody>
          <a:bodyPr wrap="square" rtlCol="0">
            <a:spAutoFit/>
          </a:bodyPr>
          <a:lstStyle/>
          <a:p>
            <a:pPr>
              <a:lnSpc>
                <a:spcPct val="90000"/>
              </a:lnSpc>
              <a:spcBef>
                <a:spcPts val="1200"/>
              </a:spcBef>
            </a:pPr>
            <a:r>
              <a:rPr lang="en-GB" sz="1800" dirty="0">
                <a:solidFill>
                  <a:schemeClr val="accent3">
                    <a:lumMod val="50000"/>
                  </a:schemeClr>
                </a:solidFill>
                <a:effectLst/>
                <a:latin typeface="Calibri" panose="020F0502020204030204" pitchFamily="34" charset="0"/>
                <a:ea typeface="Times New Roman" panose="02020603050405020304" pitchFamily="18" charset="0"/>
                <a:cs typeface="Times New Roman" panose="02020603050405020304" pitchFamily="18" charset="0"/>
              </a:rPr>
              <a:t>It is more about roles than users. When users play roles we call them </a:t>
            </a:r>
            <a:r>
              <a:rPr lang="en-GB" sz="1800" dirty="0">
                <a:solidFill>
                  <a:schemeClr val="accent3">
                    <a:lumMod val="50000"/>
                  </a:schemeClr>
                </a:solidFill>
                <a:effectLst/>
                <a:highlight>
                  <a:srgbClr val="FFFF00"/>
                </a:highlight>
                <a:latin typeface="Calibri" panose="020F0502020204030204" pitchFamily="34" charset="0"/>
                <a:ea typeface="Times New Roman" panose="02020603050405020304" pitchFamily="18" charset="0"/>
                <a:cs typeface="Times New Roman" panose="02020603050405020304" pitchFamily="18" charset="0"/>
              </a:rPr>
              <a:t>Actors</a:t>
            </a:r>
            <a:r>
              <a:rPr lang="en-GB" sz="1800" dirty="0">
                <a:solidFill>
                  <a:schemeClr val="accent3">
                    <a:lumMod val="50000"/>
                  </a:schemeClr>
                </a:solidFill>
                <a:effectLst/>
                <a:latin typeface="Calibri" panose="020F0502020204030204" pitchFamily="34" charset="0"/>
                <a:ea typeface="Times New Roman" panose="02020603050405020304" pitchFamily="18" charset="0"/>
                <a:cs typeface="Times New Roman" panose="02020603050405020304" pitchFamily="18" charset="0"/>
              </a:rPr>
              <a:t>. </a:t>
            </a:r>
          </a:p>
          <a:p>
            <a:pPr>
              <a:lnSpc>
                <a:spcPct val="90000"/>
              </a:lnSpc>
              <a:spcBef>
                <a:spcPts val="1200"/>
              </a:spcBef>
            </a:pPr>
            <a:r>
              <a:rPr lang="en-GB" dirty="0">
                <a:solidFill>
                  <a:schemeClr val="accent3">
                    <a:lumMod val="50000"/>
                  </a:schemeClr>
                </a:solidFill>
                <a:highlight>
                  <a:srgbClr val="00FFFF"/>
                </a:highlight>
                <a:latin typeface="Calibri" panose="020F0502020204030204" pitchFamily="34" charset="0"/>
                <a:ea typeface="Times New Roman" panose="02020603050405020304" pitchFamily="18" charset="0"/>
                <a:cs typeface="Times New Roman" panose="02020603050405020304" pitchFamily="18" charset="0"/>
              </a:rPr>
              <a:t>These three users could request changes to the class depending on their needs</a:t>
            </a:r>
            <a:endParaRPr lang="en-GB" sz="1800" dirty="0">
              <a:solidFill>
                <a:schemeClr val="accent3">
                  <a:lumMod val="50000"/>
                </a:schemeClr>
              </a:solidFill>
              <a:effectLst/>
              <a:highlight>
                <a:srgbClr val="00FFFF"/>
              </a:highlight>
              <a:latin typeface="Calibri" panose="020F0502020204030204" pitchFamily="34" charset="0"/>
              <a:ea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04694AF6-AE68-8E55-26DF-474D1F8A3097}"/>
              </a:ext>
            </a:extLst>
          </p:cNvPr>
          <p:cNvSpPr txBox="1"/>
          <p:nvPr/>
        </p:nvSpPr>
        <p:spPr>
          <a:xfrm>
            <a:off x="1847528" y="5656410"/>
            <a:ext cx="8136904" cy="923330"/>
          </a:xfrm>
          <a:prstGeom prst="rect">
            <a:avLst/>
          </a:prstGeom>
          <a:solidFill>
            <a:schemeClr val="bg1"/>
          </a:solidFill>
          <a:ln>
            <a:solidFill>
              <a:srgbClr val="FF0000"/>
            </a:solidFill>
          </a:ln>
        </p:spPr>
        <p:txBody>
          <a:bodyPr wrap="square" rtlCol="0">
            <a:spAutoFit/>
          </a:bodyPr>
          <a:lstStyle/>
          <a:p>
            <a:pPr>
              <a:spcBef>
                <a:spcPts val="600"/>
              </a:spcBef>
              <a:spcAft>
                <a:spcPts val="600"/>
              </a:spcAft>
            </a:pPr>
            <a:r>
              <a:rPr lang="en-GB" sz="1800" dirty="0">
                <a:solidFill>
                  <a:srgbClr val="941651"/>
                </a:solidFill>
                <a:effectLst/>
                <a:latin typeface="Calibri" panose="020F0502020204030204" pitchFamily="34" charset="0"/>
                <a:ea typeface="Times New Roman" panose="02020603050405020304" pitchFamily="18" charset="0"/>
                <a:cs typeface="Times New Roman" panose="02020603050405020304" pitchFamily="18" charset="0"/>
              </a:rPr>
              <a:t>The 3 actors are: Policy, Architecture and Operations</a:t>
            </a:r>
            <a:br>
              <a:rPr lang="en-GB" sz="1800" dirty="0">
                <a:solidFill>
                  <a:srgbClr val="941651"/>
                </a:solidFill>
                <a:effectLst/>
                <a:latin typeface="Calibri" panose="020F0502020204030204" pitchFamily="34" charset="0"/>
                <a:ea typeface="Times New Roman" panose="02020603050405020304" pitchFamily="18" charset="0"/>
                <a:cs typeface="Times New Roman" panose="02020603050405020304" pitchFamily="18" charset="0"/>
              </a:rPr>
            </a:br>
            <a:r>
              <a:rPr lang="en-GB" sz="1800" dirty="0">
                <a:solidFill>
                  <a:srgbClr val="941651"/>
                </a:solidFill>
                <a:effectLst/>
                <a:latin typeface="Calibri" panose="020F0502020204030204" pitchFamily="34" charset="0"/>
                <a:ea typeface="Times New Roman" panose="02020603050405020304" pitchFamily="18" charset="0"/>
                <a:cs typeface="Times New Roman" panose="02020603050405020304" pitchFamily="18" charset="0"/>
              </a:rPr>
              <a:t>When ever the needs of an actor change, the functions that serve that actor will also need to change</a:t>
            </a:r>
          </a:p>
        </p:txBody>
      </p:sp>
    </p:spTree>
    <p:extLst>
      <p:ext uri="{BB962C8B-B14F-4D97-AF65-F5344CB8AC3E}">
        <p14:creationId xmlns:p14="http://schemas.microsoft.com/office/powerpoint/2010/main" val="1456405327"/>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85130C-ECCE-82EC-6401-213862135DC2}"/>
              </a:ext>
            </a:extLst>
          </p:cNvPr>
          <p:cNvSpPr>
            <a:spLocks noGrp="1"/>
          </p:cNvSpPr>
          <p:nvPr>
            <p:ph type="title"/>
          </p:nvPr>
        </p:nvSpPr>
        <p:spPr/>
        <p:txBody>
          <a:bodyPr/>
          <a:lstStyle/>
          <a:p>
            <a:r>
              <a:rPr lang="en-US" dirty="0"/>
              <a:t>A Responsibility is….</a:t>
            </a:r>
          </a:p>
        </p:txBody>
      </p:sp>
      <p:sp>
        <p:nvSpPr>
          <p:cNvPr id="3" name="TextBox 2">
            <a:extLst>
              <a:ext uri="{FF2B5EF4-FFF2-40B4-BE49-F238E27FC236}">
                <a16:creationId xmlns:a16="http://schemas.microsoft.com/office/drawing/2014/main" id="{746D20BA-D886-C6F1-1E41-CDE9AA7D5CC4}"/>
              </a:ext>
            </a:extLst>
          </p:cNvPr>
          <p:cNvSpPr txBox="1"/>
          <p:nvPr/>
        </p:nvSpPr>
        <p:spPr>
          <a:xfrm>
            <a:off x="2207568" y="2420888"/>
            <a:ext cx="5436516" cy="369332"/>
          </a:xfrm>
          <a:prstGeom prst="rect">
            <a:avLst/>
          </a:prstGeom>
          <a:solidFill>
            <a:schemeClr val="accent4">
              <a:lumMod val="50000"/>
            </a:schemeClr>
          </a:solidFill>
        </p:spPr>
        <p:txBody>
          <a:bodyPr wrap="square" rtlCol="0">
            <a:spAutoFit/>
          </a:bodyPr>
          <a:lstStyle/>
          <a:p>
            <a:pPr>
              <a:spcBef>
                <a:spcPts val="600"/>
              </a:spcBef>
              <a:spcAft>
                <a:spcPts val="600"/>
              </a:spcAft>
            </a:pPr>
            <a:r>
              <a:rPr lang="en-GB" sz="1800" dirty="0">
                <a:solidFill>
                  <a:srgbClr val="FFFF00"/>
                </a:solidFill>
                <a:effectLst/>
                <a:latin typeface="Calibri" panose="020F0502020204030204" pitchFamily="34" charset="0"/>
                <a:ea typeface="Times New Roman" panose="02020603050405020304" pitchFamily="18" charset="0"/>
                <a:cs typeface="Times New Roman" panose="02020603050405020304" pitchFamily="18" charset="0"/>
              </a:rPr>
              <a:t>…. A family of functions that serves one particular actor.</a:t>
            </a:r>
          </a:p>
        </p:txBody>
      </p:sp>
    </p:spTree>
    <p:extLst>
      <p:ext uri="{BB962C8B-B14F-4D97-AF65-F5344CB8AC3E}">
        <p14:creationId xmlns:p14="http://schemas.microsoft.com/office/powerpoint/2010/main" val="3410819031"/>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85130C-ECCE-82EC-6401-213862135DC2}"/>
              </a:ext>
            </a:extLst>
          </p:cNvPr>
          <p:cNvSpPr>
            <a:spLocks noGrp="1"/>
          </p:cNvSpPr>
          <p:nvPr>
            <p:ph type="title"/>
          </p:nvPr>
        </p:nvSpPr>
        <p:spPr/>
        <p:txBody>
          <a:bodyPr/>
          <a:lstStyle/>
          <a:p>
            <a:r>
              <a:rPr lang="en-US" dirty="0"/>
              <a:t>The two values of software</a:t>
            </a:r>
          </a:p>
        </p:txBody>
      </p:sp>
      <p:sp>
        <p:nvSpPr>
          <p:cNvPr id="3" name="TextBox 2">
            <a:extLst>
              <a:ext uri="{FF2B5EF4-FFF2-40B4-BE49-F238E27FC236}">
                <a16:creationId xmlns:a16="http://schemas.microsoft.com/office/drawing/2014/main" id="{746D20BA-D886-C6F1-1E41-CDE9AA7D5CC4}"/>
              </a:ext>
            </a:extLst>
          </p:cNvPr>
          <p:cNvSpPr txBox="1"/>
          <p:nvPr/>
        </p:nvSpPr>
        <p:spPr>
          <a:xfrm>
            <a:off x="242322" y="1700808"/>
            <a:ext cx="4413517" cy="1200329"/>
          </a:xfrm>
          <a:prstGeom prst="rect">
            <a:avLst/>
          </a:prstGeom>
          <a:solidFill>
            <a:schemeClr val="accent2">
              <a:lumMod val="20000"/>
              <a:lumOff val="80000"/>
            </a:schemeClr>
          </a:solidFill>
        </p:spPr>
        <p:txBody>
          <a:bodyPr wrap="square" rtlCol="0">
            <a:spAutoFit/>
          </a:bodyPr>
          <a:lstStyle/>
          <a:p>
            <a:pPr>
              <a:spcBef>
                <a:spcPts val="600"/>
              </a:spcBef>
              <a:spcAft>
                <a:spcPts val="600"/>
              </a:spcAft>
            </a:pPr>
            <a:r>
              <a:rPr lang="en-GB" sz="1800" dirty="0">
                <a:solidFill>
                  <a:schemeClr val="tx2">
                    <a:lumMod val="75000"/>
                    <a:lumOff val="25000"/>
                  </a:schemeClr>
                </a:solidFill>
                <a:effectLst/>
                <a:latin typeface="Calibri" panose="020F0502020204030204" pitchFamily="34" charset="0"/>
                <a:ea typeface="Times New Roman" panose="02020603050405020304" pitchFamily="18" charset="0"/>
                <a:cs typeface="Times New Roman" panose="02020603050405020304" pitchFamily="18" charset="0"/>
              </a:rPr>
              <a:t>The </a:t>
            </a:r>
            <a:r>
              <a:rPr lang="en-GB" sz="1800" dirty="0">
                <a:solidFill>
                  <a:schemeClr val="tx2">
                    <a:lumMod val="75000"/>
                    <a:lumOff val="25000"/>
                  </a:schemeClr>
                </a:solidFill>
                <a:effectLst/>
                <a:highlight>
                  <a:srgbClr val="00FFFF"/>
                </a:highlight>
                <a:latin typeface="Calibri" panose="020F0502020204030204" pitchFamily="34" charset="0"/>
                <a:ea typeface="Times New Roman" panose="02020603050405020304" pitchFamily="18" charset="0"/>
                <a:cs typeface="Times New Roman" panose="02020603050405020304" pitchFamily="18" charset="0"/>
              </a:rPr>
              <a:t>secondary value</a:t>
            </a:r>
            <a:r>
              <a:rPr lang="en-GB" sz="1800" dirty="0">
                <a:solidFill>
                  <a:schemeClr val="tx2">
                    <a:lumMod val="75000"/>
                    <a:lumOff val="25000"/>
                  </a:schemeClr>
                </a:solidFill>
                <a:effectLst/>
                <a:latin typeface="Calibri" panose="020F0502020204030204" pitchFamily="34" charset="0"/>
                <a:ea typeface="Times New Roman" panose="02020603050405020304" pitchFamily="18" charset="0"/>
                <a:cs typeface="Times New Roman" panose="02020603050405020304" pitchFamily="18" charset="0"/>
              </a:rPr>
              <a:t> of software is its behaviour – this is high if it does what the user needs without any bugs crashes or delays.</a:t>
            </a:r>
          </a:p>
        </p:txBody>
      </p:sp>
      <p:sp>
        <p:nvSpPr>
          <p:cNvPr id="5" name="TextBox 4">
            <a:extLst>
              <a:ext uri="{FF2B5EF4-FFF2-40B4-BE49-F238E27FC236}">
                <a16:creationId xmlns:a16="http://schemas.microsoft.com/office/drawing/2014/main" id="{0A02470B-886F-1DBE-DDC6-BCFB6AFD2809}"/>
              </a:ext>
            </a:extLst>
          </p:cNvPr>
          <p:cNvSpPr txBox="1"/>
          <p:nvPr/>
        </p:nvSpPr>
        <p:spPr>
          <a:xfrm>
            <a:off x="252836" y="3135451"/>
            <a:ext cx="4392488" cy="923330"/>
          </a:xfrm>
          <a:prstGeom prst="rect">
            <a:avLst/>
          </a:prstGeom>
          <a:noFill/>
          <a:ln>
            <a:solidFill>
              <a:srgbClr val="FF0000"/>
            </a:solidFill>
          </a:ln>
        </p:spPr>
        <p:txBody>
          <a:bodyPr wrap="square">
            <a:spAutoFit/>
          </a:bodyPr>
          <a:lstStyle/>
          <a:p>
            <a:r>
              <a:rPr lang="en-GB" sz="1800" dirty="0">
                <a:solidFill>
                  <a:srgbClr val="FF0000"/>
                </a:solidFill>
                <a:effectLst/>
                <a:latin typeface="Calibri" panose="020F0502020204030204" pitchFamily="34" charset="0"/>
                <a:ea typeface="Times New Roman" panose="02020603050405020304" pitchFamily="18" charset="0"/>
                <a:cs typeface="Times New Roman" panose="02020603050405020304" pitchFamily="18" charset="0"/>
              </a:rPr>
              <a:t>The secondary value occurs when the current software, meets the current needs of the current user.</a:t>
            </a:r>
            <a:endParaRPr lang="en-US" dirty="0">
              <a:solidFill>
                <a:srgbClr val="FF0000"/>
              </a:solidFill>
            </a:endParaRPr>
          </a:p>
        </p:txBody>
      </p:sp>
      <p:sp>
        <p:nvSpPr>
          <p:cNvPr id="7" name="TextBox 6">
            <a:extLst>
              <a:ext uri="{FF2B5EF4-FFF2-40B4-BE49-F238E27FC236}">
                <a16:creationId xmlns:a16="http://schemas.microsoft.com/office/drawing/2014/main" id="{DB58153F-E962-B91F-62F2-64C3813188F5}"/>
              </a:ext>
            </a:extLst>
          </p:cNvPr>
          <p:cNvSpPr txBox="1"/>
          <p:nvPr/>
        </p:nvSpPr>
        <p:spPr>
          <a:xfrm>
            <a:off x="242322" y="4293096"/>
            <a:ext cx="4413517" cy="646331"/>
          </a:xfrm>
          <a:prstGeom prst="rect">
            <a:avLst/>
          </a:prstGeom>
          <a:solidFill>
            <a:schemeClr val="tx2">
              <a:lumMod val="75000"/>
              <a:lumOff val="25000"/>
            </a:schemeClr>
          </a:solidFill>
          <a:ln>
            <a:noFill/>
          </a:ln>
        </p:spPr>
        <p:txBody>
          <a:bodyPr wrap="square">
            <a:spAutoFit/>
          </a:bodyPr>
          <a:lstStyle/>
          <a:p>
            <a:r>
              <a:rPr lang="en-GB" sz="1800" dirty="0">
                <a:solidFill>
                  <a:srgbClr val="FF85FF"/>
                </a:solidFill>
                <a:effectLst/>
                <a:latin typeface="Calibri" panose="020F0502020204030204" pitchFamily="34" charset="0"/>
                <a:ea typeface="Times New Roman" panose="02020603050405020304" pitchFamily="18" charset="0"/>
                <a:cs typeface="Times New Roman" panose="02020603050405020304" pitchFamily="18" charset="0"/>
              </a:rPr>
              <a:t>The current user’s needs change and the secondary value of software begins to wane.</a:t>
            </a:r>
            <a:endParaRPr lang="en-US" dirty="0">
              <a:solidFill>
                <a:srgbClr val="FF85FF"/>
              </a:solidFill>
            </a:endParaRPr>
          </a:p>
        </p:txBody>
      </p:sp>
      <p:sp>
        <p:nvSpPr>
          <p:cNvPr id="9" name="TextBox 8">
            <a:extLst>
              <a:ext uri="{FF2B5EF4-FFF2-40B4-BE49-F238E27FC236}">
                <a16:creationId xmlns:a16="http://schemas.microsoft.com/office/drawing/2014/main" id="{EBF4C40E-6ED8-DF82-F1D5-4AE82C20056F}"/>
              </a:ext>
            </a:extLst>
          </p:cNvPr>
          <p:cNvSpPr txBox="1"/>
          <p:nvPr/>
        </p:nvSpPr>
        <p:spPr>
          <a:xfrm>
            <a:off x="263352" y="5327294"/>
            <a:ext cx="4392487" cy="923330"/>
          </a:xfrm>
          <a:prstGeom prst="rect">
            <a:avLst/>
          </a:prstGeom>
          <a:solidFill>
            <a:schemeClr val="accent4">
              <a:lumMod val="40000"/>
              <a:lumOff val="60000"/>
            </a:schemeClr>
          </a:solidFill>
        </p:spPr>
        <p:txBody>
          <a:bodyPr wrap="square">
            <a:spAutoFit/>
          </a:bodyPr>
          <a:lstStyle/>
          <a:p>
            <a:r>
              <a:rPr lang="en-GB" sz="1800" dirty="0">
                <a:solidFill>
                  <a:schemeClr val="tx2">
                    <a:lumMod val="75000"/>
                    <a:lumOff val="25000"/>
                  </a:schemeClr>
                </a:solidFill>
                <a:effectLst/>
                <a:latin typeface="Calibri" panose="020F0502020204030204" pitchFamily="34" charset="0"/>
                <a:ea typeface="Times New Roman" panose="02020603050405020304" pitchFamily="18" charset="0"/>
                <a:cs typeface="Times New Roman" panose="02020603050405020304" pitchFamily="18" charset="0"/>
              </a:rPr>
              <a:t>To keep the secondary value high the company must continually change the software to keep up with </a:t>
            </a:r>
            <a:r>
              <a:rPr lang="en-GB" dirty="0">
                <a:solidFill>
                  <a:schemeClr val="tx2">
                    <a:lumMod val="75000"/>
                    <a:lumOff val="25000"/>
                  </a:schemeClr>
                </a:solidFill>
                <a:latin typeface="Calibri" panose="020F0502020204030204" pitchFamily="34" charset="0"/>
                <a:ea typeface="Times New Roman" panose="02020603050405020304" pitchFamily="18" charset="0"/>
                <a:cs typeface="Times New Roman" panose="02020603050405020304" pitchFamily="18" charset="0"/>
              </a:rPr>
              <a:t>the user’s needs</a:t>
            </a:r>
            <a:endParaRPr lang="en-US" dirty="0"/>
          </a:p>
        </p:txBody>
      </p:sp>
      <p:sp>
        <p:nvSpPr>
          <p:cNvPr id="10" name="TextBox 9">
            <a:extLst>
              <a:ext uri="{FF2B5EF4-FFF2-40B4-BE49-F238E27FC236}">
                <a16:creationId xmlns:a16="http://schemas.microsoft.com/office/drawing/2014/main" id="{ADBAF508-607E-1D18-E741-6B7B19D6E4D5}"/>
              </a:ext>
            </a:extLst>
          </p:cNvPr>
          <p:cNvSpPr txBox="1"/>
          <p:nvPr/>
        </p:nvSpPr>
        <p:spPr>
          <a:xfrm>
            <a:off x="623392" y="1281827"/>
            <a:ext cx="3485441" cy="369332"/>
          </a:xfrm>
          <a:prstGeom prst="rect">
            <a:avLst/>
          </a:prstGeom>
          <a:noFill/>
        </p:spPr>
        <p:txBody>
          <a:bodyPr wrap="none" rtlCol="0">
            <a:spAutoFit/>
          </a:bodyPr>
          <a:lstStyle/>
          <a:p>
            <a:pPr algn="l">
              <a:lnSpc>
                <a:spcPct val="90000"/>
              </a:lnSpc>
              <a:spcBef>
                <a:spcPts val="1200"/>
              </a:spcBef>
            </a:pPr>
            <a:r>
              <a:rPr lang="en-US" sz="2000" dirty="0">
                <a:solidFill>
                  <a:schemeClr val="tx2"/>
                </a:solidFill>
              </a:rPr>
              <a:t>Secondary Value of Software</a:t>
            </a:r>
          </a:p>
        </p:txBody>
      </p:sp>
      <p:sp>
        <p:nvSpPr>
          <p:cNvPr id="11" name="TextBox 10">
            <a:extLst>
              <a:ext uri="{FF2B5EF4-FFF2-40B4-BE49-F238E27FC236}">
                <a16:creationId xmlns:a16="http://schemas.microsoft.com/office/drawing/2014/main" id="{8A5BDA59-3A20-870F-5510-E0A18B38FE51}"/>
              </a:ext>
            </a:extLst>
          </p:cNvPr>
          <p:cNvSpPr txBox="1"/>
          <p:nvPr/>
        </p:nvSpPr>
        <p:spPr>
          <a:xfrm>
            <a:off x="7104112" y="1186934"/>
            <a:ext cx="3142399" cy="369332"/>
          </a:xfrm>
          <a:prstGeom prst="rect">
            <a:avLst/>
          </a:prstGeom>
          <a:noFill/>
        </p:spPr>
        <p:txBody>
          <a:bodyPr wrap="none" rtlCol="0">
            <a:spAutoFit/>
          </a:bodyPr>
          <a:lstStyle/>
          <a:p>
            <a:pPr algn="l">
              <a:lnSpc>
                <a:spcPct val="90000"/>
              </a:lnSpc>
              <a:spcBef>
                <a:spcPts val="1200"/>
              </a:spcBef>
            </a:pPr>
            <a:r>
              <a:rPr lang="en-US" sz="2000" dirty="0">
                <a:solidFill>
                  <a:schemeClr val="tx2"/>
                </a:solidFill>
              </a:rPr>
              <a:t>Primary Value of Software</a:t>
            </a:r>
          </a:p>
        </p:txBody>
      </p:sp>
      <p:sp>
        <p:nvSpPr>
          <p:cNvPr id="12" name="TextBox 11">
            <a:extLst>
              <a:ext uri="{FF2B5EF4-FFF2-40B4-BE49-F238E27FC236}">
                <a16:creationId xmlns:a16="http://schemas.microsoft.com/office/drawing/2014/main" id="{84D00FD9-00E5-8A50-5314-15EE0721118C}"/>
              </a:ext>
            </a:extLst>
          </p:cNvPr>
          <p:cNvSpPr txBox="1"/>
          <p:nvPr/>
        </p:nvSpPr>
        <p:spPr>
          <a:xfrm>
            <a:off x="6744072" y="1700807"/>
            <a:ext cx="4413517" cy="923330"/>
          </a:xfrm>
          <a:prstGeom prst="rect">
            <a:avLst/>
          </a:prstGeom>
          <a:solidFill>
            <a:schemeClr val="tx2">
              <a:lumMod val="25000"/>
              <a:lumOff val="75000"/>
            </a:schemeClr>
          </a:solidFill>
        </p:spPr>
        <p:txBody>
          <a:bodyPr wrap="square" rtlCol="0">
            <a:spAutoFit/>
          </a:bodyPr>
          <a:lstStyle/>
          <a:p>
            <a:pPr>
              <a:spcBef>
                <a:spcPts val="600"/>
              </a:spcBef>
              <a:spcAft>
                <a:spcPts val="600"/>
              </a:spcAft>
            </a:pPr>
            <a:r>
              <a:rPr lang="en-GB" sz="1800" dirty="0">
                <a:solidFill>
                  <a:srgbClr val="FF2F92"/>
                </a:solidFill>
                <a:effectLst/>
                <a:latin typeface="Calibri" panose="020F0502020204030204" pitchFamily="34" charset="0"/>
                <a:ea typeface="Times New Roman" panose="02020603050405020304" pitchFamily="18" charset="0"/>
                <a:cs typeface="Times New Roman" panose="02020603050405020304" pitchFamily="18" charset="0"/>
              </a:rPr>
              <a:t>The </a:t>
            </a:r>
            <a:r>
              <a:rPr lang="en-GB" sz="1800" dirty="0">
                <a:solidFill>
                  <a:srgbClr val="FF2F92"/>
                </a:solidFill>
                <a:effectLst/>
                <a:highlight>
                  <a:srgbClr val="00FFFF"/>
                </a:highlight>
                <a:latin typeface="Calibri" panose="020F0502020204030204" pitchFamily="34" charset="0"/>
                <a:ea typeface="Times New Roman" panose="02020603050405020304" pitchFamily="18" charset="0"/>
                <a:cs typeface="Times New Roman" panose="02020603050405020304" pitchFamily="18" charset="0"/>
              </a:rPr>
              <a:t>primary value</a:t>
            </a:r>
            <a:r>
              <a:rPr lang="en-GB" sz="1800" dirty="0">
                <a:solidFill>
                  <a:srgbClr val="FF2F92"/>
                </a:solidFill>
                <a:effectLst/>
                <a:latin typeface="Calibri" panose="020F0502020204030204" pitchFamily="34" charset="0"/>
                <a:ea typeface="Times New Roman" panose="02020603050405020304" pitchFamily="18" charset="0"/>
                <a:cs typeface="Times New Roman" panose="02020603050405020304" pitchFamily="18" charset="0"/>
              </a:rPr>
              <a:t> of software is the ease at which the software can be changed to meeting the user’s changing requirements</a:t>
            </a:r>
          </a:p>
        </p:txBody>
      </p:sp>
      <p:cxnSp>
        <p:nvCxnSpPr>
          <p:cNvPr id="17" name="Straight Connector 16">
            <a:extLst>
              <a:ext uri="{FF2B5EF4-FFF2-40B4-BE49-F238E27FC236}">
                <a16:creationId xmlns:a16="http://schemas.microsoft.com/office/drawing/2014/main" id="{A5AB46AD-A86C-B411-5C6D-709309DFBE56}"/>
              </a:ext>
            </a:extLst>
          </p:cNvPr>
          <p:cNvCxnSpPr/>
          <p:nvPr/>
        </p:nvCxnSpPr>
        <p:spPr>
          <a:xfrm>
            <a:off x="5807968" y="1371600"/>
            <a:ext cx="0" cy="4793704"/>
          </a:xfrm>
          <a:prstGeom prst="line">
            <a:avLst/>
          </a:prstGeom>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532DBA78-5A9E-C5B8-53DF-2847EC65B411}"/>
              </a:ext>
            </a:extLst>
          </p:cNvPr>
          <p:cNvSpPr txBox="1"/>
          <p:nvPr/>
        </p:nvSpPr>
        <p:spPr>
          <a:xfrm>
            <a:off x="6744072" y="2967335"/>
            <a:ext cx="4392488" cy="923330"/>
          </a:xfrm>
          <a:prstGeom prst="rect">
            <a:avLst/>
          </a:prstGeom>
          <a:noFill/>
          <a:ln>
            <a:solidFill>
              <a:schemeClr val="tx2">
                <a:lumMod val="75000"/>
                <a:lumOff val="25000"/>
              </a:schemeClr>
            </a:solidFill>
          </a:ln>
        </p:spPr>
        <p:txBody>
          <a:bodyPr wrap="square">
            <a:spAutoFit/>
          </a:bodyPr>
          <a:lstStyle/>
          <a:p>
            <a:r>
              <a:rPr lang="en-GB" sz="1800" dirty="0">
                <a:solidFill>
                  <a:srgbClr val="002060"/>
                </a:solidFill>
                <a:effectLst/>
                <a:latin typeface="Calibri" panose="020F0502020204030204" pitchFamily="34" charset="0"/>
                <a:ea typeface="Times New Roman" panose="02020603050405020304" pitchFamily="18" charset="0"/>
                <a:cs typeface="Times New Roman" panose="02020603050405020304" pitchFamily="18" charset="0"/>
              </a:rPr>
              <a:t>The profitability of the company is therefore tided to the primary value of software… hence it is primary</a:t>
            </a:r>
            <a:endParaRPr lang="en-US" dirty="0">
              <a:solidFill>
                <a:srgbClr val="002060"/>
              </a:solidFill>
            </a:endParaRPr>
          </a:p>
        </p:txBody>
      </p:sp>
    </p:spTree>
    <p:extLst>
      <p:ext uri="{BB962C8B-B14F-4D97-AF65-F5344CB8AC3E}">
        <p14:creationId xmlns:p14="http://schemas.microsoft.com/office/powerpoint/2010/main" val="2926351098"/>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85130C-ECCE-82EC-6401-213862135DC2}"/>
              </a:ext>
            </a:extLst>
          </p:cNvPr>
          <p:cNvSpPr>
            <a:spLocks noGrp="1"/>
          </p:cNvSpPr>
          <p:nvPr>
            <p:ph type="title"/>
          </p:nvPr>
        </p:nvSpPr>
        <p:spPr/>
        <p:txBody>
          <a:bodyPr/>
          <a:lstStyle/>
          <a:p>
            <a:r>
              <a:rPr lang="en-US" dirty="0"/>
              <a:t>Co-location is coupling</a:t>
            </a:r>
          </a:p>
        </p:txBody>
      </p:sp>
      <p:pic>
        <p:nvPicPr>
          <p:cNvPr id="4" name="Picture 3">
            <a:extLst>
              <a:ext uri="{FF2B5EF4-FFF2-40B4-BE49-F238E27FC236}">
                <a16:creationId xmlns:a16="http://schemas.microsoft.com/office/drawing/2014/main" id="{53536A1A-0B53-787F-C2CD-54914C54DF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5400" y="1844824"/>
            <a:ext cx="4977053" cy="2886691"/>
          </a:xfrm>
          <a:prstGeom prst="rect">
            <a:avLst/>
          </a:prstGeom>
        </p:spPr>
      </p:pic>
      <p:sp>
        <p:nvSpPr>
          <p:cNvPr id="6" name="TextBox 5">
            <a:extLst>
              <a:ext uri="{FF2B5EF4-FFF2-40B4-BE49-F238E27FC236}">
                <a16:creationId xmlns:a16="http://schemas.microsoft.com/office/drawing/2014/main" id="{2D763144-4A40-183A-E8FF-CB72ADD10DF2}"/>
              </a:ext>
            </a:extLst>
          </p:cNvPr>
          <p:cNvSpPr txBox="1"/>
          <p:nvPr/>
        </p:nvSpPr>
        <p:spPr>
          <a:xfrm>
            <a:off x="5951984" y="983994"/>
            <a:ext cx="4608512" cy="1200329"/>
          </a:xfrm>
          <a:prstGeom prst="rect">
            <a:avLst/>
          </a:prstGeom>
          <a:solidFill>
            <a:srgbClr val="76D6FF"/>
          </a:solidFill>
        </p:spPr>
        <p:txBody>
          <a:bodyPr wrap="square" rtlCol="0">
            <a:spAutoFit/>
          </a:bodyPr>
          <a:lstStyle/>
          <a:p>
            <a:pPr algn="l">
              <a:lnSpc>
                <a:spcPct val="90000"/>
              </a:lnSpc>
              <a:spcBef>
                <a:spcPts val="1200"/>
              </a:spcBef>
            </a:pPr>
            <a:r>
              <a:rPr lang="en-US" sz="1600" dirty="0">
                <a:solidFill>
                  <a:schemeClr val="accent6"/>
                </a:solidFill>
              </a:rPr>
              <a:t>Both Policy and Architecture need to make changes to meet new user requirements. Now they end up working in the same module -&gt; merge conflicts. </a:t>
            </a:r>
            <a:r>
              <a:rPr lang="en-US" sz="1600" dirty="0">
                <a:solidFill>
                  <a:schemeClr val="accent6"/>
                </a:solidFill>
                <a:highlight>
                  <a:srgbClr val="00FF00"/>
                </a:highlight>
              </a:rPr>
              <a:t>Changes are difficult – reducing the primary value of the software.</a:t>
            </a:r>
          </a:p>
        </p:txBody>
      </p:sp>
      <p:pic>
        <p:nvPicPr>
          <p:cNvPr id="8" name="Picture 7">
            <a:extLst>
              <a:ext uri="{FF2B5EF4-FFF2-40B4-BE49-F238E27FC236}">
                <a16:creationId xmlns:a16="http://schemas.microsoft.com/office/drawing/2014/main" id="{E7B70F4D-E217-12CA-EC4C-C8B3D27D79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60096" y="2996952"/>
            <a:ext cx="3182620" cy="1911350"/>
          </a:xfrm>
          <a:prstGeom prst="rect">
            <a:avLst/>
          </a:prstGeom>
        </p:spPr>
      </p:pic>
      <p:sp>
        <p:nvSpPr>
          <p:cNvPr id="13" name="TextBox 12">
            <a:extLst>
              <a:ext uri="{FF2B5EF4-FFF2-40B4-BE49-F238E27FC236}">
                <a16:creationId xmlns:a16="http://schemas.microsoft.com/office/drawing/2014/main" id="{EA7121B3-F941-2EEB-338D-4184730695F0}"/>
              </a:ext>
            </a:extLst>
          </p:cNvPr>
          <p:cNvSpPr txBox="1"/>
          <p:nvPr/>
        </p:nvSpPr>
        <p:spPr>
          <a:xfrm>
            <a:off x="6744072" y="5273841"/>
            <a:ext cx="4608512" cy="535531"/>
          </a:xfrm>
          <a:prstGeom prst="rect">
            <a:avLst/>
          </a:prstGeom>
          <a:solidFill>
            <a:srgbClr val="7030A0"/>
          </a:solidFill>
        </p:spPr>
        <p:txBody>
          <a:bodyPr wrap="square" rtlCol="0">
            <a:spAutoFit/>
          </a:bodyPr>
          <a:lstStyle/>
          <a:p>
            <a:pPr algn="l">
              <a:lnSpc>
                <a:spcPct val="90000"/>
              </a:lnSpc>
              <a:spcBef>
                <a:spcPts val="1200"/>
              </a:spcBef>
            </a:pPr>
            <a:r>
              <a:rPr lang="en-US" sz="1600" dirty="0">
                <a:solidFill>
                  <a:srgbClr val="FFFF00"/>
                </a:solidFill>
              </a:rPr>
              <a:t>The employee class has so many responsibilities it has a huge fan out.</a:t>
            </a:r>
            <a:endParaRPr lang="en-US" sz="1600" dirty="0">
              <a:solidFill>
                <a:srgbClr val="FFFF00"/>
              </a:solidFill>
              <a:highlight>
                <a:srgbClr val="00FF00"/>
              </a:highlight>
            </a:endParaRPr>
          </a:p>
        </p:txBody>
      </p:sp>
      <p:sp>
        <p:nvSpPr>
          <p:cNvPr id="15" name="TextBox 14">
            <a:extLst>
              <a:ext uri="{FF2B5EF4-FFF2-40B4-BE49-F238E27FC236}">
                <a16:creationId xmlns:a16="http://schemas.microsoft.com/office/drawing/2014/main" id="{C16CE857-930B-BDCC-3FF1-FE197D8EEDF2}"/>
              </a:ext>
            </a:extLst>
          </p:cNvPr>
          <p:cNvSpPr txBox="1"/>
          <p:nvPr/>
        </p:nvSpPr>
        <p:spPr>
          <a:xfrm>
            <a:off x="5999500" y="5930275"/>
            <a:ext cx="6097656" cy="738664"/>
          </a:xfrm>
          <a:prstGeom prst="rect">
            <a:avLst/>
          </a:prstGeom>
          <a:noFill/>
          <a:ln>
            <a:solidFill>
              <a:srgbClr val="FF7E79"/>
            </a:solidFill>
          </a:ln>
        </p:spPr>
        <p:txBody>
          <a:bodyPr wrap="square">
            <a:spAutoFit/>
          </a:bodyPr>
          <a:lstStyle/>
          <a:p>
            <a:pPr>
              <a:spcBef>
                <a:spcPts val="600"/>
              </a:spcBef>
              <a:spcAft>
                <a:spcPts val="600"/>
              </a:spcAft>
            </a:pPr>
            <a:r>
              <a:rPr lang="en-GB" sz="1400" dirty="0">
                <a:effectLst/>
                <a:latin typeface="Calibri" panose="020F0502020204030204" pitchFamily="34" charset="0"/>
                <a:ea typeface="Times New Roman" panose="02020603050405020304" pitchFamily="18" charset="0"/>
                <a:cs typeface="Times New Roman" panose="02020603050405020304" pitchFamily="18" charset="0"/>
              </a:rPr>
              <a:t>If a new report is added to Employee all the dB and Calculation APIs will need to be recompiled when it is deployed. The APIs are coupled together. The co-location of responsibilities couples the Actors.</a:t>
            </a:r>
          </a:p>
        </p:txBody>
      </p:sp>
      <p:sp>
        <p:nvSpPr>
          <p:cNvPr id="16" name="TextBox 15">
            <a:extLst>
              <a:ext uri="{FF2B5EF4-FFF2-40B4-BE49-F238E27FC236}">
                <a16:creationId xmlns:a16="http://schemas.microsoft.com/office/drawing/2014/main" id="{A31547AC-E98E-496A-C539-0D31DBAE4993}"/>
              </a:ext>
            </a:extLst>
          </p:cNvPr>
          <p:cNvSpPr txBox="1"/>
          <p:nvPr/>
        </p:nvSpPr>
        <p:spPr>
          <a:xfrm>
            <a:off x="7715608" y="2413281"/>
            <a:ext cx="4392568" cy="523220"/>
          </a:xfrm>
          <a:prstGeom prst="rect">
            <a:avLst/>
          </a:prstGeom>
          <a:noFill/>
          <a:ln>
            <a:solidFill>
              <a:srgbClr val="FF7E79"/>
            </a:solidFill>
          </a:ln>
        </p:spPr>
        <p:txBody>
          <a:bodyPr wrap="square">
            <a:spAutoFit/>
          </a:bodyPr>
          <a:lstStyle/>
          <a:p>
            <a:pPr>
              <a:spcBef>
                <a:spcPts val="600"/>
              </a:spcBef>
              <a:spcAft>
                <a:spcPts val="600"/>
              </a:spcAft>
            </a:pPr>
            <a:r>
              <a:rPr lang="en-GB" sz="1400" dirty="0">
                <a:effectLst/>
                <a:latin typeface="Calibri" panose="020F0502020204030204" pitchFamily="34" charset="0"/>
                <a:ea typeface="Times New Roman" panose="02020603050405020304" pitchFamily="18" charset="0"/>
                <a:cs typeface="Times New Roman" panose="02020603050405020304" pitchFamily="18" charset="0"/>
              </a:rPr>
              <a:t>These classes depend upon the Employee class and also affected by all those dependences.</a:t>
            </a:r>
          </a:p>
        </p:txBody>
      </p:sp>
      <p:sp>
        <p:nvSpPr>
          <p:cNvPr id="19" name="TextBox 18">
            <a:extLst>
              <a:ext uri="{FF2B5EF4-FFF2-40B4-BE49-F238E27FC236}">
                <a16:creationId xmlns:a16="http://schemas.microsoft.com/office/drawing/2014/main" id="{FAA78CE8-14C2-B1AB-7AC5-629EE9DD32B7}"/>
              </a:ext>
            </a:extLst>
          </p:cNvPr>
          <p:cNvSpPr txBox="1"/>
          <p:nvPr/>
        </p:nvSpPr>
        <p:spPr>
          <a:xfrm>
            <a:off x="713114" y="5637887"/>
            <a:ext cx="3456384" cy="584775"/>
          </a:xfrm>
          <a:prstGeom prst="rect">
            <a:avLst/>
          </a:prstGeom>
          <a:solidFill>
            <a:schemeClr val="accent6">
              <a:lumMod val="20000"/>
              <a:lumOff val="80000"/>
            </a:schemeClr>
          </a:solidFill>
          <a:ln>
            <a:solidFill>
              <a:srgbClr val="FF7E79"/>
            </a:solidFill>
          </a:ln>
        </p:spPr>
        <p:txBody>
          <a:bodyPr wrap="square">
            <a:spAutoFit/>
          </a:bodyPr>
          <a:lstStyle/>
          <a:p>
            <a:pPr>
              <a:spcBef>
                <a:spcPts val="600"/>
              </a:spcBef>
              <a:spcAft>
                <a:spcPts val="600"/>
              </a:spcAft>
            </a:pPr>
            <a:r>
              <a:rPr lang="en-GB" sz="1600" dirty="0">
                <a:solidFill>
                  <a:srgbClr val="FF2F92"/>
                </a:solidFill>
                <a:effectLst/>
                <a:latin typeface="Calibri" panose="020F0502020204030204" pitchFamily="34" charset="0"/>
                <a:ea typeface="Times New Roman" panose="02020603050405020304" pitchFamily="18" charset="0"/>
                <a:cs typeface="Times New Roman" panose="02020603050405020304" pitchFamily="18" charset="0"/>
              </a:rPr>
              <a:t>You can reduce the fan-out by reducing the responsibilities of the class</a:t>
            </a:r>
          </a:p>
        </p:txBody>
      </p:sp>
    </p:spTree>
    <p:extLst>
      <p:ext uri="{BB962C8B-B14F-4D97-AF65-F5344CB8AC3E}">
        <p14:creationId xmlns:p14="http://schemas.microsoft.com/office/powerpoint/2010/main" val="2727244152"/>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85130C-ECCE-82EC-6401-213862135DC2}"/>
              </a:ext>
            </a:extLst>
          </p:cNvPr>
          <p:cNvSpPr>
            <a:spLocks noGrp="1"/>
          </p:cNvSpPr>
          <p:nvPr>
            <p:ph type="title"/>
          </p:nvPr>
        </p:nvSpPr>
        <p:spPr/>
        <p:txBody>
          <a:bodyPr/>
          <a:lstStyle/>
          <a:p>
            <a:r>
              <a:rPr lang="en-US" dirty="0"/>
              <a:t>Sharing a functional class</a:t>
            </a:r>
          </a:p>
        </p:txBody>
      </p:sp>
      <p:sp>
        <p:nvSpPr>
          <p:cNvPr id="6" name="TextBox 5">
            <a:extLst>
              <a:ext uri="{FF2B5EF4-FFF2-40B4-BE49-F238E27FC236}">
                <a16:creationId xmlns:a16="http://schemas.microsoft.com/office/drawing/2014/main" id="{2D763144-4A40-183A-E8FF-CB72ADD10DF2}"/>
              </a:ext>
            </a:extLst>
          </p:cNvPr>
          <p:cNvSpPr txBox="1"/>
          <p:nvPr/>
        </p:nvSpPr>
        <p:spPr>
          <a:xfrm>
            <a:off x="4655840" y="2204864"/>
            <a:ext cx="4608512" cy="535531"/>
          </a:xfrm>
          <a:prstGeom prst="rect">
            <a:avLst/>
          </a:prstGeom>
          <a:solidFill>
            <a:schemeClr val="accent1"/>
          </a:solidFill>
        </p:spPr>
        <p:txBody>
          <a:bodyPr wrap="square" rtlCol="0">
            <a:spAutoFit/>
          </a:bodyPr>
          <a:lstStyle/>
          <a:p>
            <a:pPr algn="l">
              <a:lnSpc>
                <a:spcPct val="90000"/>
              </a:lnSpc>
              <a:spcBef>
                <a:spcPts val="1200"/>
              </a:spcBef>
            </a:pPr>
            <a:r>
              <a:rPr lang="en-US" sz="1600" dirty="0">
                <a:solidFill>
                  <a:schemeClr val="accent6"/>
                </a:solidFill>
              </a:rPr>
              <a:t>This Total class does the same thing for both Operators and Policy Actors</a:t>
            </a:r>
            <a:endParaRPr lang="en-US" sz="1600" dirty="0">
              <a:solidFill>
                <a:schemeClr val="accent6"/>
              </a:solidFill>
              <a:highlight>
                <a:srgbClr val="00FF00"/>
              </a:highlight>
            </a:endParaRPr>
          </a:p>
        </p:txBody>
      </p:sp>
      <p:pic>
        <p:nvPicPr>
          <p:cNvPr id="3" name="Picture 2">
            <a:extLst>
              <a:ext uri="{FF2B5EF4-FFF2-40B4-BE49-F238E27FC236}">
                <a16:creationId xmlns:a16="http://schemas.microsoft.com/office/drawing/2014/main" id="{480F33FE-D1F2-0201-613D-8F333D1396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83432" y="1556792"/>
            <a:ext cx="3079115" cy="2087880"/>
          </a:xfrm>
          <a:prstGeom prst="rect">
            <a:avLst/>
          </a:prstGeom>
        </p:spPr>
      </p:pic>
      <p:pic>
        <p:nvPicPr>
          <p:cNvPr id="5" name="Picture 4">
            <a:extLst>
              <a:ext uri="{FF2B5EF4-FFF2-40B4-BE49-F238E27FC236}">
                <a16:creationId xmlns:a16="http://schemas.microsoft.com/office/drawing/2014/main" id="{1B3D27E4-B94B-6D7E-E4F8-9B4B6D5B708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1694" y="4005064"/>
            <a:ext cx="3112135" cy="2041525"/>
          </a:xfrm>
          <a:prstGeom prst="rect">
            <a:avLst/>
          </a:prstGeom>
        </p:spPr>
      </p:pic>
      <p:sp>
        <p:nvSpPr>
          <p:cNvPr id="7" name="TextBox 6">
            <a:extLst>
              <a:ext uri="{FF2B5EF4-FFF2-40B4-BE49-F238E27FC236}">
                <a16:creationId xmlns:a16="http://schemas.microsoft.com/office/drawing/2014/main" id="{D7E9EC90-6325-53F7-9CF5-B166FC610A8B}"/>
              </a:ext>
            </a:extLst>
          </p:cNvPr>
          <p:cNvSpPr txBox="1"/>
          <p:nvPr/>
        </p:nvSpPr>
        <p:spPr>
          <a:xfrm>
            <a:off x="4676192" y="3429000"/>
            <a:ext cx="4608512" cy="535531"/>
          </a:xfrm>
          <a:prstGeom prst="rect">
            <a:avLst/>
          </a:prstGeom>
          <a:solidFill>
            <a:schemeClr val="tx1">
              <a:lumMod val="65000"/>
              <a:lumOff val="35000"/>
            </a:schemeClr>
          </a:solidFill>
        </p:spPr>
        <p:txBody>
          <a:bodyPr wrap="square" rtlCol="0">
            <a:spAutoFit/>
          </a:bodyPr>
          <a:lstStyle/>
          <a:p>
            <a:pPr algn="l">
              <a:lnSpc>
                <a:spcPct val="90000"/>
              </a:lnSpc>
              <a:spcBef>
                <a:spcPts val="1200"/>
              </a:spcBef>
            </a:pPr>
            <a:r>
              <a:rPr lang="en-US" sz="1600" dirty="0">
                <a:solidFill>
                  <a:srgbClr val="D883FF"/>
                </a:solidFill>
              </a:rPr>
              <a:t>Think of DRY (Do not repeat yourself!) and reuse the Total class.</a:t>
            </a:r>
            <a:endParaRPr lang="en-US" sz="1600" dirty="0">
              <a:solidFill>
                <a:srgbClr val="D883FF"/>
              </a:solidFill>
              <a:highlight>
                <a:srgbClr val="00FF00"/>
              </a:highlight>
            </a:endParaRPr>
          </a:p>
        </p:txBody>
      </p:sp>
      <p:sp>
        <p:nvSpPr>
          <p:cNvPr id="9" name="TextBox 8">
            <a:extLst>
              <a:ext uri="{FF2B5EF4-FFF2-40B4-BE49-F238E27FC236}">
                <a16:creationId xmlns:a16="http://schemas.microsoft.com/office/drawing/2014/main" id="{9550B9B9-5E4C-3E5F-300B-9AACBE66E964}"/>
              </a:ext>
            </a:extLst>
          </p:cNvPr>
          <p:cNvSpPr txBox="1"/>
          <p:nvPr/>
        </p:nvSpPr>
        <p:spPr>
          <a:xfrm>
            <a:off x="4676192" y="4797795"/>
            <a:ext cx="4608512" cy="978729"/>
          </a:xfrm>
          <a:prstGeom prst="rect">
            <a:avLst/>
          </a:prstGeom>
          <a:solidFill>
            <a:schemeClr val="accent2">
              <a:lumMod val="75000"/>
            </a:schemeClr>
          </a:solidFill>
        </p:spPr>
        <p:txBody>
          <a:bodyPr wrap="square" rtlCol="0">
            <a:spAutoFit/>
          </a:bodyPr>
          <a:lstStyle/>
          <a:p>
            <a:pPr algn="l">
              <a:lnSpc>
                <a:spcPct val="90000"/>
              </a:lnSpc>
              <a:spcBef>
                <a:spcPts val="1200"/>
              </a:spcBef>
            </a:pPr>
            <a:r>
              <a:rPr lang="en-US" sz="1600" dirty="0">
                <a:solidFill>
                  <a:schemeClr val="accent1">
                    <a:lumMod val="60000"/>
                    <a:lumOff val="40000"/>
                  </a:schemeClr>
                </a:solidFill>
              </a:rPr>
              <a:t>Now the classes are coupled… soon Policy and Operations Actors </a:t>
            </a:r>
            <a:r>
              <a:rPr lang="en-US" sz="1600" dirty="0">
                <a:solidFill>
                  <a:schemeClr val="accent1">
                    <a:lumMod val="60000"/>
                    <a:lumOff val="40000"/>
                  </a:schemeClr>
                </a:solidFill>
                <a:highlight>
                  <a:srgbClr val="00FF00"/>
                </a:highlight>
              </a:rPr>
              <a:t>requirements diverge </a:t>
            </a:r>
            <a:r>
              <a:rPr lang="en-US" sz="1600" dirty="0">
                <a:solidFill>
                  <a:schemeClr val="accent1">
                    <a:lumMod val="60000"/>
                    <a:lumOff val="40000"/>
                  </a:schemeClr>
                </a:solidFill>
              </a:rPr>
              <a:t>and one change in Operations will break Policy – we end up with </a:t>
            </a:r>
            <a:r>
              <a:rPr lang="en-US" sz="1600" dirty="0">
                <a:solidFill>
                  <a:schemeClr val="accent1">
                    <a:lumMod val="60000"/>
                    <a:lumOff val="40000"/>
                  </a:schemeClr>
                </a:solidFill>
                <a:highlight>
                  <a:srgbClr val="00FF00"/>
                </a:highlight>
              </a:rPr>
              <a:t>Fragility</a:t>
            </a:r>
          </a:p>
        </p:txBody>
      </p:sp>
    </p:spTree>
    <p:extLst>
      <p:ext uri="{BB962C8B-B14F-4D97-AF65-F5344CB8AC3E}">
        <p14:creationId xmlns:p14="http://schemas.microsoft.com/office/powerpoint/2010/main" val="3755487042"/>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85130C-ECCE-82EC-6401-213862135DC2}"/>
              </a:ext>
            </a:extLst>
          </p:cNvPr>
          <p:cNvSpPr>
            <a:spLocks noGrp="1"/>
          </p:cNvSpPr>
          <p:nvPr>
            <p:ph type="title"/>
          </p:nvPr>
        </p:nvSpPr>
        <p:spPr/>
        <p:txBody>
          <a:bodyPr/>
          <a:lstStyle/>
          <a:p>
            <a:r>
              <a:rPr lang="en-US" dirty="0"/>
              <a:t>SRP</a:t>
            </a:r>
          </a:p>
        </p:txBody>
      </p:sp>
      <p:sp>
        <p:nvSpPr>
          <p:cNvPr id="8" name="TextBox 7">
            <a:extLst>
              <a:ext uri="{FF2B5EF4-FFF2-40B4-BE49-F238E27FC236}">
                <a16:creationId xmlns:a16="http://schemas.microsoft.com/office/drawing/2014/main" id="{319A4FAC-AE09-9FDA-F94F-8E5F1F155B52}"/>
              </a:ext>
            </a:extLst>
          </p:cNvPr>
          <p:cNvSpPr txBox="1"/>
          <p:nvPr/>
        </p:nvSpPr>
        <p:spPr>
          <a:xfrm>
            <a:off x="479376" y="1556792"/>
            <a:ext cx="10297144" cy="584775"/>
          </a:xfrm>
          <a:prstGeom prst="rect">
            <a:avLst/>
          </a:prstGeom>
          <a:noFill/>
        </p:spPr>
        <p:txBody>
          <a:bodyPr wrap="square">
            <a:spAutoFit/>
          </a:bodyPr>
          <a:lstStyle/>
          <a:p>
            <a:pPr>
              <a:spcBef>
                <a:spcPts val="600"/>
              </a:spcBef>
              <a:spcAft>
                <a:spcPts val="600"/>
              </a:spcAft>
            </a:pPr>
            <a:r>
              <a:rPr lang="en-GB" sz="1600" dirty="0">
                <a:effectLst/>
                <a:latin typeface="Calibri" panose="020F0502020204030204" pitchFamily="34" charset="0"/>
                <a:ea typeface="Times New Roman" panose="02020603050405020304" pitchFamily="18" charset="0"/>
                <a:cs typeface="Times New Roman" panose="02020603050405020304" pitchFamily="18" charset="0"/>
              </a:rPr>
              <a:t>The SRP states that a module should have one… and only one reason to change. One and only one responsibility. Gather together things that change for the same reasons and separate things that change for different reasons.</a:t>
            </a:r>
          </a:p>
        </p:txBody>
      </p:sp>
      <p:pic>
        <p:nvPicPr>
          <p:cNvPr id="10" name="Picture 9">
            <a:extLst>
              <a:ext uri="{FF2B5EF4-FFF2-40B4-BE49-F238E27FC236}">
                <a16:creationId xmlns:a16="http://schemas.microsoft.com/office/drawing/2014/main" id="{C8E49AD4-1640-FAEA-54AD-884AC418EA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1464" y="2996952"/>
            <a:ext cx="4429433" cy="2603738"/>
          </a:xfrm>
          <a:prstGeom prst="rect">
            <a:avLst/>
          </a:prstGeom>
        </p:spPr>
      </p:pic>
      <p:sp>
        <p:nvSpPr>
          <p:cNvPr id="11" name="TextBox 10">
            <a:extLst>
              <a:ext uri="{FF2B5EF4-FFF2-40B4-BE49-F238E27FC236}">
                <a16:creationId xmlns:a16="http://schemas.microsoft.com/office/drawing/2014/main" id="{27DD3242-BAA8-85B2-064E-76C2FF273251}"/>
              </a:ext>
            </a:extLst>
          </p:cNvPr>
          <p:cNvSpPr txBox="1"/>
          <p:nvPr/>
        </p:nvSpPr>
        <p:spPr>
          <a:xfrm>
            <a:off x="1703512" y="2683020"/>
            <a:ext cx="3118161" cy="313932"/>
          </a:xfrm>
          <a:prstGeom prst="rect">
            <a:avLst/>
          </a:prstGeom>
          <a:noFill/>
          <a:ln>
            <a:solidFill>
              <a:srgbClr val="FF0000"/>
            </a:solidFill>
          </a:ln>
        </p:spPr>
        <p:txBody>
          <a:bodyPr wrap="none" rtlCol="0">
            <a:spAutoFit/>
          </a:bodyPr>
          <a:lstStyle/>
          <a:p>
            <a:pPr algn="l">
              <a:lnSpc>
                <a:spcPct val="90000"/>
              </a:lnSpc>
              <a:spcBef>
                <a:spcPts val="1200"/>
              </a:spcBef>
            </a:pPr>
            <a:r>
              <a:rPr lang="en-US" sz="1600" dirty="0">
                <a:solidFill>
                  <a:schemeClr val="tx2"/>
                </a:solidFill>
              </a:rPr>
              <a:t>First – define who the actors are</a:t>
            </a:r>
          </a:p>
        </p:txBody>
      </p:sp>
    </p:spTree>
    <p:extLst>
      <p:ext uri="{BB962C8B-B14F-4D97-AF65-F5344CB8AC3E}">
        <p14:creationId xmlns:p14="http://schemas.microsoft.com/office/powerpoint/2010/main" val="486891427"/>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ARTICULATE_DESIGN_ID_DFS" val="k4TfZQJh"/>
  <p:tag name="ARTICULATE_SLIDE_COUNT" val="23"/>
  <p:tag name="ARTICULATE_PROJECT_OPEN" val="0"/>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DFS">
  <a:themeElements>
    <a:clrScheme name="Custom 33">
      <a:dk1>
        <a:srgbClr val="000000"/>
      </a:dk1>
      <a:lt1>
        <a:sysClr val="window" lastClr="FFFFFF"/>
      </a:lt1>
      <a:dk2>
        <a:srgbClr val="232241"/>
      </a:dk2>
      <a:lt2>
        <a:srgbClr val="C7C8CF"/>
      </a:lt2>
      <a:accent1>
        <a:srgbClr val="FCB116"/>
      </a:accent1>
      <a:accent2>
        <a:srgbClr val="EC6B29"/>
      </a:accent2>
      <a:accent3>
        <a:srgbClr val="9191A0"/>
      </a:accent3>
      <a:accent4>
        <a:srgbClr val="25B680"/>
      </a:accent4>
      <a:accent5>
        <a:srgbClr val="00A5E0"/>
      </a:accent5>
      <a:accent6>
        <a:srgbClr val="5B5A71"/>
      </a:accent6>
      <a:hlink>
        <a:srgbClr val="00A5E0"/>
      </a:hlink>
      <a:folHlink>
        <a:srgbClr val="5B5A71"/>
      </a:folHlink>
    </a:clrScheme>
    <a:fontScheme name="Custom 9">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wrap="none" rtlCol="0" anchor="ctr">
        <a:spAutoFit/>
      </a:bodyPr>
      <a:lstStyle>
        <a:defPPr algn="ctr">
          <a:lnSpc>
            <a:spcPct val="90000"/>
          </a:lnSpc>
          <a:spcBef>
            <a:spcPts val="1200"/>
          </a:spcBef>
          <a:defRPr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rtlCol="0">
        <a:spAutoFit/>
      </a:bodyPr>
      <a:lstStyle>
        <a:defPPr algn="l">
          <a:lnSpc>
            <a:spcPct val="90000"/>
          </a:lnSpc>
          <a:spcBef>
            <a:spcPts val="1200"/>
          </a:spcBef>
          <a:defRPr sz="2000" dirty="0" smtClean="0">
            <a:solidFill>
              <a:schemeClr val="tx2"/>
            </a:solidFill>
          </a:defRPr>
        </a:defPPr>
      </a:lstStyle>
    </a:txDef>
  </a:objectDefaults>
  <a:extraClrSchemeLst/>
  <a:extLst>
    <a:ext uri="{05A4C25C-085E-4340-85A3-A5531E510DB2}">
      <thm15:themeFamily xmlns:thm15="http://schemas.microsoft.com/office/thememl/2012/main" name="Discover Template" id="{ED19F476-CD5F-8C4E-9F8C-C509FFE511F9}" vid="{88A40036-3A69-984C-8C67-1BAF72EFEA8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37">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38">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39F82FE1962BF246BB3FD51399502091" ma:contentTypeVersion="4" ma:contentTypeDescription="Create a new document." ma:contentTypeScope="" ma:versionID="a8c673c98f8b2fb74a666da82b1c2089">
  <xsd:schema xmlns:xsd="http://www.w3.org/2001/XMLSchema" xmlns:xs="http://www.w3.org/2001/XMLSchema" xmlns:p="http://schemas.microsoft.com/office/2006/metadata/properties" xmlns:ns2="87a905cf-b897-4a15-b4dd-a8e6e281c28b" xmlns:ns3="846e726d-930d-4acb-bd80-f2077a598691" targetNamespace="http://schemas.microsoft.com/office/2006/metadata/properties" ma:root="true" ma:fieldsID="5fda6c7244f85a62871e6aeadce43f09" ns2:_="" ns3:_="">
    <xsd:import namespace="87a905cf-b897-4a15-b4dd-a8e6e281c28b"/>
    <xsd:import namespace="846e726d-930d-4acb-bd80-f2077a598691"/>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7a905cf-b897-4a15-b4dd-a8e6e281c28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846e726d-930d-4acb-bd80-f2077a598691"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haredWithUsers xmlns="846e726d-930d-4acb-bd80-f2077a598691">
      <UserInfo>
        <DisplayName>Rohit Rahim</DisplayName>
        <AccountId>76190</AccountId>
        <AccountType/>
      </UserInfo>
      <UserInfo>
        <DisplayName>Leo Zhang</DisplayName>
        <AccountId>76198</AccountId>
        <AccountType/>
      </UserInfo>
      <UserInfo>
        <DisplayName>Ebony Cherry</DisplayName>
        <AccountId>76895</AccountId>
        <AccountType/>
      </UserInfo>
      <UserInfo>
        <DisplayName>Joan Castro</DisplayName>
        <AccountId>76253</AccountId>
        <AccountType/>
      </UserInfo>
    </SharedWithUsers>
  </documentManagement>
</p:properties>
</file>

<file path=customXml/itemProps1.xml><?xml version="1.0" encoding="utf-8"?>
<ds:datastoreItem xmlns:ds="http://schemas.openxmlformats.org/officeDocument/2006/customXml" ds:itemID="{07F4FCAA-B58A-4119-AACD-7D2BC6BC457B}">
  <ds:schemaRefs>
    <ds:schemaRef ds:uri="http://schemas.microsoft.com/sharepoint/v3/contenttype/forms"/>
  </ds:schemaRefs>
</ds:datastoreItem>
</file>

<file path=customXml/itemProps2.xml><?xml version="1.0" encoding="utf-8"?>
<ds:datastoreItem xmlns:ds="http://schemas.openxmlformats.org/officeDocument/2006/customXml" ds:itemID="{70E2D35C-61C5-4F1E-A268-B370BE90718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7a905cf-b897-4a15-b4dd-a8e6e281c28b"/>
    <ds:schemaRef ds:uri="846e726d-930d-4acb-bd80-f2077a5986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4F26828B-8021-40B0-BE6F-5F8BAA7A8160}">
  <ds:schemaRefs>
    <ds:schemaRef ds:uri="http://schemas.microsoft.com/office/2006/metadata/properties"/>
    <ds:schemaRef ds:uri="http://schemas.microsoft.com/office/infopath/2007/PartnerControls"/>
    <ds:schemaRef ds:uri="846e726d-930d-4acb-bd80-f2077a598691"/>
  </ds:schemaRefs>
</ds:datastoreItem>
</file>

<file path=docProps/app.xml><?xml version="1.0" encoding="utf-8"?>
<Properties xmlns="http://schemas.openxmlformats.org/officeDocument/2006/extended-properties" xmlns:vt="http://schemas.openxmlformats.org/officeDocument/2006/docPropsVTypes">
  <Template>DFS</Template>
  <TotalTime>10608</TotalTime>
  <Words>706</Words>
  <Application>Microsoft Macintosh PowerPoint</Application>
  <PresentationFormat>Widescreen</PresentationFormat>
  <Paragraphs>66</Paragraphs>
  <Slides>12</Slides>
  <Notes>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12</vt:i4>
      </vt:variant>
    </vt:vector>
  </HeadingPairs>
  <TitlesOfParts>
    <vt:vector size="15" baseType="lpstr">
      <vt:lpstr>Arial</vt:lpstr>
      <vt:lpstr>Calibri</vt:lpstr>
      <vt:lpstr>DFS</vt:lpstr>
      <vt:lpstr>9 – Clean Code – Single Responsibility Principle (SRP)</vt:lpstr>
      <vt:lpstr>Object Orientated Design is all about Dependency Management</vt:lpstr>
      <vt:lpstr>Single Responsibility Principle</vt:lpstr>
      <vt:lpstr>It’s all about the users</vt:lpstr>
      <vt:lpstr>A Responsibility is….</vt:lpstr>
      <vt:lpstr>The two values of software</vt:lpstr>
      <vt:lpstr>Co-location is coupling</vt:lpstr>
      <vt:lpstr>Sharing a functional class</vt:lpstr>
      <vt:lpstr>SRP</vt:lpstr>
      <vt:lpstr>What are our options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 Orange</dc:title>
  <dc:creator>Rupert Waldron</dc:creator>
  <cp:lastModifiedBy>Rupert Waldron</cp:lastModifiedBy>
  <cp:revision>50</cp:revision>
  <dcterms:created xsi:type="dcterms:W3CDTF">2022-08-24T15:23:13Z</dcterms:created>
  <dcterms:modified xsi:type="dcterms:W3CDTF">2022-10-31T06:15:29Z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D6DB954F-EBBA-4914-8ADB-B211F7966D93</vt:lpwstr>
  </property>
  <property fmtid="{D5CDD505-2E9C-101B-9397-08002B2CF9AE}" pid="3" name="ArticulatePath">
    <vt:lpwstr>16X9 Corporate PowerPoint Template Oct 2020_v1</vt:lpwstr>
  </property>
  <property fmtid="{D5CDD505-2E9C-101B-9397-08002B2CF9AE}" pid="4" name="ContentTypeId">
    <vt:lpwstr>0x01010039F82FE1962BF246BB3FD51399502091</vt:lpwstr>
  </property>
</Properties>
</file>